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drawings/drawing2.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1" r:id="rId2"/>
  </p:sldMasterIdLst>
  <p:notesMasterIdLst>
    <p:notesMasterId r:id="rId24"/>
  </p:notesMasterIdLst>
  <p:handoutMasterIdLst>
    <p:handoutMasterId r:id="rId25"/>
  </p:handoutMasterIdLst>
  <p:sldIdLst>
    <p:sldId id="344" r:id="rId3"/>
    <p:sldId id="348" r:id="rId4"/>
    <p:sldId id="350" r:id="rId5"/>
    <p:sldId id="349" r:id="rId6"/>
    <p:sldId id="359" r:id="rId7"/>
    <p:sldId id="358" r:id="rId8"/>
    <p:sldId id="373" r:id="rId9"/>
    <p:sldId id="374" r:id="rId10"/>
    <p:sldId id="364" r:id="rId11"/>
    <p:sldId id="360" r:id="rId12"/>
    <p:sldId id="357" r:id="rId13"/>
    <p:sldId id="351" r:id="rId14"/>
    <p:sldId id="361" r:id="rId15"/>
    <p:sldId id="352" r:id="rId16"/>
    <p:sldId id="366" r:id="rId17"/>
    <p:sldId id="353" r:id="rId18"/>
    <p:sldId id="368" r:id="rId19"/>
    <p:sldId id="355" r:id="rId20"/>
    <p:sldId id="356" r:id="rId21"/>
    <p:sldId id="362" r:id="rId22"/>
    <p:sldId id="345" r:id="rId23"/>
  </p:sldIdLst>
  <p:sldSz cx="9144000" cy="5143500" type="screen16x9"/>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extLst>
    <p:ext uri="{521415D9-36F7-43E2-AB2F-B90AF26B5E84}">
      <p14:sectionLst xmlns:p14="http://schemas.microsoft.com/office/powerpoint/2010/main">
        <p14:section name="Sección sin título" id="{4B115787-687A-F84E-A534-593168CD496C}">
          <p14:sldIdLst>
            <p14:sldId id="344"/>
            <p14:sldId id="348"/>
            <p14:sldId id="350"/>
            <p14:sldId id="349"/>
            <p14:sldId id="359"/>
            <p14:sldId id="358"/>
            <p14:sldId id="373"/>
            <p14:sldId id="374"/>
            <p14:sldId id="364"/>
            <p14:sldId id="360"/>
            <p14:sldId id="357"/>
            <p14:sldId id="351"/>
            <p14:sldId id="361"/>
            <p14:sldId id="352"/>
            <p14:sldId id="366"/>
            <p14:sldId id="353"/>
            <p14:sldId id="368"/>
            <p14:sldId id="355"/>
            <p14:sldId id="356"/>
            <p14:sldId id="362"/>
            <p14:sldId id="34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2163" autoAdjust="0"/>
  </p:normalViewPr>
  <p:slideViewPr>
    <p:cSldViewPr>
      <p:cViewPr varScale="1">
        <p:scale>
          <a:sx n="107" d="100"/>
          <a:sy n="107" d="100"/>
        </p:scale>
        <p:origin x="828"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losBC\Downloads\Encuestas%20MECI\GRAFICAS%20MECI.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arlosBC\Downloads\Encuestas%20MECI\GRAFICAS%20ME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rlosBC\Downloads\Encuestas%20MECI\GRAFICAS%20MECI.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arlos%20Alberto\Downloads\GRAFICAS%20MECI.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rlos%20Alberto\Downloads\GRAFICAS%20MECI.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arlosBC\Downloads\Encuestas%20MECI\GRAFICAS%20MECI.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UARIO\Desktop\GRAFICAS%20MECI.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O" sz="1600" b="1" dirty="0">
                <a:solidFill>
                  <a:sysClr val="windowText" lastClr="000000"/>
                </a:solidFill>
              </a:rPr>
              <a:t>SOSTENIBILIDAD</a:t>
            </a:r>
            <a:r>
              <a:rPr lang="es-CO" sz="1600" b="1" baseline="0" dirty="0">
                <a:solidFill>
                  <a:sysClr val="windowText" lastClr="000000"/>
                </a:solidFill>
              </a:rPr>
              <a:t> DEL SCI DE ACUERDO A LOS MÓDULOS</a:t>
            </a:r>
            <a:endParaRPr lang="es-CO" sz="1600" b="1" dirty="0">
              <a:solidFill>
                <a:sysClr val="windowText" lastClr="000000"/>
              </a:solidFill>
            </a:endParaRPr>
          </a:p>
        </c:rich>
      </c:tx>
      <c:layout/>
      <c:overlay val="0"/>
      <c:spPr>
        <a:noFill/>
        <a:ln w="25400">
          <a:noFill/>
        </a:ln>
      </c:spPr>
    </c:title>
    <c:autoTitleDeleted val="0"/>
    <c:plotArea>
      <c:layout>
        <c:manualLayout>
          <c:layoutTarget val="inner"/>
          <c:xMode val="edge"/>
          <c:yMode val="edge"/>
          <c:x val="6.2414698162729661E-2"/>
          <c:y val="0.27596353903181597"/>
          <c:w val="0.91139482564679419"/>
          <c:h val="0.51628473403912845"/>
        </c:manualLayout>
      </c:layout>
      <c:barChart>
        <c:barDir val="col"/>
        <c:grouping val="stacked"/>
        <c:varyColors val="0"/>
        <c:ser>
          <c:idx val="0"/>
          <c:order val="0"/>
          <c:tx>
            <c:strRef>
              <c:f>'GRAFICAS '!$C$21</c:f>
              <c:strCache>
                <c:ptCount val="1"/>
                <c:pt idx="0">
                  <c:v>RESULTADO DE RANGO</c:v>
                </c:pt>
              </c:strCache>
            </c:strRef>
          </c:tx>
          <c:spPr>
            <a:solidFill>
              <a:srgbClr val="5B9BD5"/>
            </a:solidFill>
            <a:ln w="25400">
              <a:noFill/>
            </a:ln>
          </c:spPr>
          <c:invertIfNegative val="0"/>
          <c:dPt>
            <c:idx val="0"/>
            <c:invertIfNegative val="0"/>
            <c:bubble3D val="0"/>
            <c:spPr>
              <a:solidFill>
                <a:schemeClr val="accent2"/>
              </a:solidFill>
              <a:ln w="25400">
                <a:noFill/>
              </a:ln>
            </c:spPr>
          </c:dPt>
          <c:dPt>
            <c:idx val="1"/>
            <c:invertIfNegative val="0"/>
            <c:bubble3D val="0"/>
            <c:spPr>
              <a:solidFill>
                <a:srgbClr val="FF0000"/>
              </a:solidFill>
              <a:ln w="25400">
                <a:noFill/>
              </a:ln>
            </c:spPr>
          </c:dPt>
          <c:dPt>
            <c:idx val="2"/>
            <c:invertIfNegative val="0"/>
            <c:bubble3D val="0"/>
            <c:spPr>
              <a:solidFill>
                <a:schemeClr val="accent6">
                  <a:lumMod val="60000"/>
                  <a:lumOff val="40000"/>
                </a:schemeClr>
              </a:solidFill>
              <a:ln w="25400">
                <a:noFill/>
              </a:ln>
            </c:spPr>
          </c:dPt>
          <c:dLbls>
            <c:spPr>
              <a:noFill/>
              <a:ln w="25400">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'GRAFICAS '!$B$22:$B$24</c:f>
              <c:strCache>
                <c:ptCount val="3"/>
                <c:pt idx="0">
                  <c:v> CONTROL DE PLANEACION Y GESTION</c:v>
                </c:pt>
                <c:pt idx="1">
                  <c:v>CONTROL DE EVALUACION Y SEGUIMIENTO</c:v>
                </c:pt>
                <c:pt idx="2">
                  <c:v>EJE TRANSVERSAL INFORMACION Y COMUNICACIÓN</c:v>
                </c:pt>
              </c:strCache>
            </c:strRef>
          </c:cat>
          <c:val>
            <c:numRef>
              <c:f>'GRAFICAS '!$C$22:$C$24</c:f>
              <c:numCache>
                <c:formatCode>General</c:formatCode>
                <c:ptCount val="3"/>
                <c:pt idx="0">
                  <c:v>2.8</c:v>
                </c:pt>
                <c:pt idx="1">
                  <c:v>2.75</c:v>
                </c:pt>
                <c:pt idx="2">
                  <c:v>3.34</c:v>
                </c:pt>
              </c:numCache>
            </c:numRef>
          </c:val>
        </c:ser>
        <c:dLbls>
          <c:showLegendKey val="0"/>
          <c:showVal val="0"/>
          <c:showCatName val="0"/>
          <c:showSerName val="0"/>
          <c:showPercent val="0"/>
          <c:showBubbleSize val="0"/>
        </c:dLbls>
        <c:gapWidth val="150"/>
        <c:overlap val="100"/>
        <c:axId val="81586160"/>
        <c:axId val="191037744"/>
      </c:barChart>
      <c:catAx>
        <c:axId val="8158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191037744"/>
        <c:crosses val="autoZero"/>
        <c:auto val="1"/>
        <c:lblAlgn val="ctr"/>
        <c:lblOffset val="100"/>
        <c:noMultiLvlLbl val="0"/>
      </c:catAx>
      <c:valAx>
        <c:axId val="19103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1586160"/>
        <c:crosses val="autoZero"/>
        <c:crossBetween val="between"/>
      </c:valAx>
      <c:spPr>
        <a:noFill/>
        <a:ln w="25400">
          <a:noFill/>
        </a:ln>
      </c:spPr>
    </c:plotArea>
    <c:plotVisOnly val="1"/>
    <c:dispBlanksAs val="gap"/>
    <c:showDLblsOverMax val="0"/>
  </c:chart>
  <c:spPr>
    <a:solidFill>
      <a:schemeClr val="bg1"/>
    </a:solidFill>
    <a:ln w="63500" cap="flat" cmpd="tri" algn="ctr">
      <a:solidFill>
        <a:schemeClr val="tx1"/>
      </a:solidFill>
      <a:round/>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[GRAFICAS MECI.xlsx]Hoja9!Tabla dinámica1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n>
                  <a:solidFill>
                    <a:srgbClr val="00B050"/>
                  </a:solidFill>
                </a:ln>
                <a:solidFill>
                  <a:sysClr val="windowText" lastClr="000000"/>
                </a:solidFill>
              </a:rPr>
              <a:t>Componentes</a:t>
            </a:r>
            <a:r>
              <a:rPr lang="en-US" baseline="0" dirty="0">
                <a:ln>
                  <a:solidFill>
                    <a:srgbClr val="00B050"/>
                  </a:solidFill>
                </a:ln>
                <a:solidFill>
                  <a:sysClr val="windowText" lastClr="000000"/>
                </a:solidFill>
              </a:rPr>
              <a:t> del Módulo de Control de Planeación y Gestión</a:t>
            </a:r>
            <a:endParaRPr lang="en-US" dirty="0">
              <a:ln>
                <a:solidFill>
                  <a:srgbClr val="00B050"/>
                </a:solidFill>
              </a:ln>
              <a:solidFill>
                <a:sysClr val="windowText" lastClr="000000"/>
              </a:solidFill>
            </a:endParaRPr>
          </a:p>
        </c:rich>
      </c:tx>
      <c:layout>
        <c:manualLayout>
          <c:xMode val="edge"/>
          <c:yMode val="edge"/>
          <c:x val="0.13455412827649851"/>
          <c:y val="5.415651232060655E-3"/>
        </c:manualLayout>
      </c:layout>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chemeClr val="accent6">
              <a:lumMod val="40000"/>
              <a:lumOff val="60000"/>
            </a:schemeClr>
          </a:solidFill>
          <a:ln>
            <a:noFill/>
          </a:ln>
          <a:effectLst/>
        </c:spPr>
      </c:pivotFmt>
      <c:pivotFmt>
        <c:idx val="2"/>
        <c:spPr>
          <a:solidFill>
            <a:schemeClr val="accent4"/>
          </a:solidFill>
          <a:ln>
            <a:noFill/>
          </a:ln>
          <a:effectLst/>
        </c:spPr>
      </c:pivotFmt>
      <c:pivotFmt>
        <c:idx val="3"/>
        <c:spPr>
          <a:solidFill>
            <a:schemeClr val="accent4">
              <a:lumMod val="60000"/>
              <a:lumOff val="40000"/>
            </a:schemeClr>
          </a:solidFill>
          <a:ln>
            <a:noFill/>
          </a:ln>
          <a:effectLst/>
        </c:spPr>
      </c:pivotFmt>
      <c:pivotFmt>
        <c:idx val="4"/>
        <c:spPr>
          <a:solidFill>
            <a:schemeClr val="accent1"/>
          </a:solidFill>
          <a:ln>
            <a:noFill/>
          </a:ln>
          <a:effectLst/>
        </c:spPr>
        <c:marker>
          <c:symbol val="none"/>
        </c:marker>
      </c:pivotFmt>
      <c:pivotFmt>
        <c:idx val="5"/>
        <c:spPr>
          <a:solidFill>
            <a:schemeClr val="accent4">
              <a:lumMod val="60000"/>
              <a:lumOff val="40000"/>
            </a:schemeClr>
          </a:solidFill>
          <a:ln>
            <a:noFill/>
          </a:ln>
          <a:effectLst/>
        </c:spPr>
      </c:pivotFmt>
      <c:pivotFmt>
        <c:idx val="6"/>
        <c:spPr>
          <a:solidFill>
            <a:schemeClr val="accent6">
              <a:lumMod val="40000"/>
              <a:lumOff val="60000"/>
            </a:schemeClr>
          </a:solidFill>
          <a:ln>
            <a:noFill/>
          </a:ln>
          <a:effectLst/>
        </c:spPr>
      </c:pivotFmt>
      <c:pivotFmt>
        <c:idx val="7"/>
        <c:spPr>
          <a:solidFill>
            <a:schemeClr val="accent4"/>
          </a:solidFill>
          <a:ln>
            <a:noFill/>
          </a:ln>
          <a:effectLst/>
        </c:spPr>
      </c:pivotFmt>
      <c:pivotFmt>
        <c:idx val="8"/>
        <c:spPr>
          <a:solidFill>
            <a:schemeClr val="accent1"/>
          </a:solidFill>
          <a:ln>
            <a:noFill/>
          </a:ln>
          <a:effectLst/>
        </c:spPr>
        <c:marker>
          <c:symbol val="none"/>
        </c:marker>
      </c:pivotFmt>
      <c:pivotFmt>
        <c:idx val="9"/>
        <c:spPr>
          <a:solidFill>
            <a:schemeClr val="accent4">
              <a:lumMod val="60000"/>
              <a:lumOff val="40000"/>
            </a:schemeClr>
          </a:solidFill>
          <a:ln>
            <a:noFill/>
          </a:ln>
          <a:effectLst/>
        </c:spPr>
      </c:pivotFmt>
      <c:pivotFmt>
        <c:idx val="10"/>
        <c:spPr>
          <a:solidFill>
            <a:schemeClr val="accent6">
              <a:lumMod val="40000"/>
              <a:lumOff val="60000"/>
            </a:schemeClr>
          </a:solidFill>
          <a:ln>
            <a:noFill/>
          </a:ln>
          <a:effectLst/>
        </c:spPr>
      </c:pivotFmt>
      <c:pivotFmt>
        <c:idx val="11"/>
        <c:spPr>
          <a:solidFill>
            <a:schemeClr val="accent4"/>
          </a:solidFill>
          <a:ln>
            <a:noFill/>
          </a:ln>
          <a:effectLst/>
        </c:spPr>
      </c:pivotFmt>
    </c:pivotFmts>
    <c:plotArea>
      <c:layout/>
      <c:barChart>
        <c:barDir val="col"/>
        <c:grouping val="clustered"/>
        <c:varyColors val="0"/>
        <c:ser>
          <c:idx val="0"/>
          <c:order val="0"/>
          <c:tx>
            <c:strRef>
              <c:f>Hoja9!$D$39:$D$40</c:f>
              <c:strCache>
                <c:ptCount val="1"/>
                <c:pt idx="0">
                  <c:v>Total</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dPt>
          <c:dPt>
            <c:idx val="1"/>
            <c:invertIfNegative val="0"/>
            <c:bubble3D val="0"/>
            <c:spPr>
              <a:solidFill>
                <a:schemeClr val="accent6">
                  <a:lumMod val="40000"/>
                  <a:lumOff val="60000"/>
                </a:schemeClr>
              </a:solidFill>
              <a:ln>
                <a:noFill/>
              </a:ln>
              <a:effectLst/>
            </c:spPr>
          </c:dPt>
          <c:dPt>
            <c:idx val="2"/>
            <c:invertIfNegative val="0"/>
            <c:bubble3D val="0"/>
            <c:spPr>
              <a:solidFill>
                <a:schemeClr val="accent4"/>
              </a:solidFill>
              <a:ln>
                <a:noFill/>
              </a:ln>
              <a:effectLst/>
            </c:spPr>
          </c:dPt>
          <c:cat>
            <c:multiLvlStrRef>
              <c:f>Hoja9!$B$41:$C$47</c:f>
              <c:multiLvlStrCache>
                <c:ptCount val="3"/>
                <c:lvl>
                  <c:pt idx="0">
                    <c:v>DEFICIENTE</c:v>
                  </c:pt>
                  <c:pt idx="1">
                    <c:v>SATISFACTORIO</c:v>
                  </c:pt>
                  <c:pt idx="2">
                    <c:v>DEFICIENTE</c:v>
                  </c:pt>
                </c:lvl>
                <c:lvl>
                  <c:pt idx="0">
                    <c:v>TALENTO HUMANO</c:v>
                  </c:pt>
                  <c:pt idx="1">
                    <c:v>DIRECCIONAMIENTO ESTRATEGICO</c:v>
                  </c:pt>
                  <c:pt idx="2">
                    <c:v>ADMINISTRACIÓN DEL RIESGO</c:v>
                  </c:pt>
                </c:lvl>
              </c:multiLvlStrCache>
            </c:multiLvlStrRef>
          </c:cat>
          <c:val>
            <c:numRef>
              <c:f>Hoja9!$D$41:$D$47</c:f>
              <c:numCache>
                <c:formatCode>General</c:formatCode>
                <c:ptCount val="3"/>
                <c:pt idx="0">
                  <c:v>2.63</c:v>
                </c:pt>
                <c:pt idx="1">
                  <c:v>3.31</c:v>
                </c:pt>
                <c:pt idx="2">
                  <c:v>2.4500000000000002</c:v>
                </c:pt>
              </c:numCache>
            </c:numRef>
          </c:val>
        </c:ser>
        <c:dLbls>
          <c:showLegendKey val="0"/>
          <c:showVal val="0"/>
          <c:showCatName val="0"/>
          <c:showSerName val="0"/>
          <c:showPercent val="0"/>
          <c:showBubbleSize val="0"/>
        </c:dLbls>
        <c:gapWidth val="219"/>
        <c:overlap val="-27"/>
        <c:axId val="191039984"/>
        <c:axId val="191040544"/>
      </c:barChart>
      <c:catAx>
        <c:axId val="19103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91040544"/>
        <c:crosses val="autoZero"/>
        <c:auto val="1"/>
        <c:lblAlgn val="ctr"/>
        <c:lblOffset val="100"/>
        <c:noMultiLvlLbl val="0"/>
      </c:catAx>
      <c:valAx>
        <c:axId val="191040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039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[GRAFICAS MECI.xlsx]Hoja9!Tabla dinámica7</c:name>
    <c:fmtId val="-1"/>
  </c:pivotSource>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dirty="0">
                <a:ln>
                  <a:solidFill>
                    <a:srgbClr val="00B050"/>
                  </a:solidFill>
                </a:ln>
                <a:solidFill>
                  <a:sysClr val="windowText" lastClr="000000"/>
                </a:solidFill>
                <a:effectLst/>
              </a:rPr>
              <a:t>Elementos del componente de Talento Humano</a:t>
            </a:r>
            <a:endParaRPr lang="es-CO" sz="1400" dirty="0">
              <a:ln>
                <a:solidFill>
                  <a:srgbClr val="00B050"/>
                </a:solidFill>
              </a:ln>
              <a:solidFill>
                <a:sysClr val="windowText" lastClr="000000"/>
              </a:solidFill>
              <a:effectLst/>
            </a:endParaRPr>
          </a:p>
        </c:rich>
      </c:tx>
      <c:layout/>
      <c:overlay val="0"/>
      <c:spPr>
        <a:noFill/>
        <a:ln>
          <a:noFill/>
        </a:ln>
        <a:effectLst/>
      </c:spPr>
    </c:title>
    <c:autoTitleDeleted val="0"/>
    <c:pivotFmts>
      <c:pivotFmt>
        <c:idx val="0"/>
        <c:spPr>
          <a:solidFill>
            <a:schemeClr val="accent2"/>
          </a:solidFill>
          <a:ln>
            <a:noFill/>
          </a:ln>
          <a:effectLst/>
        </c:spPr>
        <c:marker>
          <c:symbol val="none"/>
        </c:marker>
      </c:pivotFmt>
      <c:pivotFmt>
        <c:idx val="1"/>
        <c:spPr>
          <a:solidFill>
            <a:schemeClr val="accent6">
              <a:lumMod val="60000"/>
              <a:lumOff val="40000"/>
            </a:schemeClr>
          </a:solidFill>
          <a:ln>
            <a:noFill/>
          </a:ln>
          <a:effectLst/>
        </c:spPr>
      </c:pivotFmt>
      <c:pivotFmt>
        <c:idx val="2"/>
        <c:spPr>
          <a:solidFill>
            <a:schemeClr val="accent6">
              <a:lumMod val="60000"/>
              <a:lumOff val="40000"/>
            </a:schemeClr>
          </a:solidFill>
          <a:ln>
            <a:noFill/>
          </a:ln>
          <a:effectLst/>
        </c:spPr>
      </c:pivotFmt>
      <c:pivotFmt>
        <c:idx val="3"/>
        <c:spPr>
          <a:solidFill>
            <a:schemeClr val="accent2"/>
          </a:solidFill>
          <a:ln>
            <a:noFill/>
          </a:ln>
          <a:effectLst/>
        </c:spPr>
        <c:marker>
          <c:symbol val="none"/>
        </c:marker>
      </c:pivotFmt>
      <c:pivotFmt>
        <c:idx val="4"/>
        <c:spPr>
          <a:solidFill>
            <a:schemeClr val="accent6">
              <a:lumMod val="60000"/>
              <a:lumOff val="40000"/>
            </a:schemeClr>
          </a:solidFill>
          <a:ln>
            <a:noFill/>
          </a:ln>
          <a:effectLst/>
        </c:spPr>
      </c:pivotFmt>
      <c:pivotFmt>
        <c:idx val="5"/>
        <c:spPr>
          <a:solidFill>
            <a:schemeClr val="accent2"/>
          </a:solidFill>
          <a:ln>
            <a:noFill/>
          </a:ln>
          <a:effectLst/>
        </c:spPr>
        <c:marker>
          <c:symbol val="none"/>
        </c:marker>
      </c:pivotFmt>
      <c:pivotFmt>
        <c:idx val="6"/>
        <c:spPr>
          <a:solidFill>
            <a:schemeClr val="accent6">
              <a:lumMod val="60000"/>
              <a:lumOff val="40000"/>
            </a:schemeClr>
          </a:solidFill>
          <a:ln>
            <a:noFill/>
          </a:ln>
          <a:effectLst/>
        </c:spPr>
      </c:pivotFmt>
    </c:pivotFmts>
    <c:plotArea>
      <c:layout/>
      <c:barChart>
        <c:barDir val="col"/>
        <c:grouping val="clustered"/>
        <c:varyColors val="0"/>
        <c:ser>
          <c:idx val="0"/>
          <c:order val="0"/>
          <c:tx>
            <c:strRef>
              <c:f>Hoja9!$F$50</c:f>
              <c:strCache>
                <c:ptCount val="1"/>
                <c:pt idx="0">
                  <c:v>Total</c:v>
                </c:pt>
              </c:strCache>
            </c:strRef>
          </c:tx>
          <c:spPr>
            <a:solidFill>
              <a:schemeClr val="accent2"/>
            </a:solidFill>
            <a:ln>
              <a:noFill/>
            </a:ln>
            <a:effectLst/>
          </c:spPr>
          <c:invertIfNegative val="0"/>
          <c:dPt>
            <c:idx val="0"/>
            <c:invertIfNegative val="0"/>
            <c:bubble3D val="0"/>
            <c:spPr>
              <a:solidFill>
                <a:srgbClr val="FF0000"/>
              </a:solidFill>
              <a:ln>
                <a:noFill/>
              </a:ln>
              <a:effectLst/>
            </c:spPr>
          </c:dPt>
          <c:dPt>
            <c:idx val="1"/>
            <c:invertIfNegative val="0"/>
            <c:bubble3D val="0"/>
            <c:spPr>
              <a:solidFill>
                <a:schemeClr val="accent6">
                  <a:lumMod val="60000"/>
                  <a:lumOff val="40000"/>
                </a:schemeClr>
              </a:solidFill>
              <a:ln>
                <a:noFill/>
              </a:ln>
              <a:effectLst/>
            </c:spPr>
          </c:dPt>
          <c:cat>
            <c:multiLvlStrRef>
              <c:f>Hoja9!$E$51:$E$55</c:f>
              <c:multiLvlStrCache>
                <c:ptCount val="2"/>
                <c:lvl>
                  <c:pt idx="0">
                    <c:v>INADECUADO</c:v>
                  </c:pt>
                  <c:pt idx="1">
                    <c:v>SATISFACTORIO</c:v>
                  </c:pt>
                </c:lvl>
                <c:lvl>
                  <c:pt idx="0">
                    <c:v>ACUERDOS, COMPROMISOS Y PROTOCOLOS ÉTICOS</c:v>
                  </c:pt>
                  <c:pt idx="1">
                    <c:v>DESARROLLO DEL TALENTO HUMANO</c:v>
                  </c:pt>
                </c:lvl>
              </c:multiLvlStrCache>
            </c:multiLvlStrRef>
          </c:cat>
          <c:val>
            <c:numRef>
              <c:f>Hoja9!$F$51:$F$55</c:f>
              <c:numCache>
                <c:formatCode>General</c:formatCode>
                <c:ptCount val="2"/>
                <c:pt idx="0">
                  <c:v>1.82</c:v>
                </c:pt>
                <c:pt idx="1">
                  <c:v>3.45</c:v>
                </c:pt>
              </c:numCache>
            </c:numRef>
          </c:val>
        </c:ser>
        <c:dLbls>
          <c:showLegendKey val="0"/>
          <c:showVal val="0"/>
          <c:showCatName val="0"/>
          <c:showSerName val="0"/>
          <c:showPercent val="0"/>
          <c:showBubbleSize val="0"/>
        </c:dLbls>
        <c:gapWidth val="219"/>
        <c:overlap val="-27"/>
        <c:axId val="191042784"/>
        <c:axId val="191043344"/>
      </c:barChart>
      <c:catAx>
        <c:axId val="19104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91043344"/>
        <c:crosses val="autoZero"/>
        <c:auto val="1"/>
        <c:lblAlgn val="ctr"/>
        <c:lblOffset val="100"/>
        <c:noMultiLvlLbl val="0"/>
      </c:catAx>
      <c:valAx>
        <c:axId val="19104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04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[GRAFICAS MECI.xlsx]Hoja9!Tabla dinámica14</c:name>
    <c:fmtId val="-1"/>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ln>
                  <a:solidFill>
                    <a:srgbClr val="00B050"/>
                  </a:solidFill>
                </a:ln>
                <a:solidFill>
                  <a:schemeClr val="tx1"/>
                </a:solidFill>
                <a:latin typeface="+mn-lt"/>
                <a:ea typeface="+mn-ea"/>
                <a:cs typeface="+mn-cs"/>
              </a:defRPr>
            </a:pPr>
            <a:r>
              <a:rPr lang="en-US" sz="1400" b="1" i="0" baseline="0" dirty="0">
                <a:ln>
                  <a:solidFill>
                    <a:srgbClr val="00B050"/>
                  </a:solidFill>
                </a:ln>
                <a:solidFill>
                  <a:schemeClr val="tx1"/>
                </a:solidFill>
                <a:effectLst/>
              </a:rPr>
              <a:t>Primeros Elementos del componente Direccionamiento Estratégico</a:t>
            </a:r>
            <a:endParaRPr lang="es-CO" sz="1400" b="1" dirty="0">
              <a:ln>
                <a:solidFill>
                  <a:srgbClr val="00B050"/>
                </a:solidFill>
              </a:ln>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ln>
                  <a:solidFill>
                    <a:srgbClr val="00B050"/>
                  </a:solidFill>
                </a:ln>
                <a:solidFill>
                  <a:schemeClr val="tx1"/>
                </a:solidFill>
              </a:defRPr>
            </a:pPr>
            <a:endParaRPr lang="en-US" sz="1400" dirty="0">
              <a:ln>
                <a:solidFill>
                  <a:srgbClr val="00B050"/>
                </a:solidFill>
              </a:ln>
              <a:solidFill>
                <a:schemeClr val="tx1"/>
              </a:solidFill>
            </a:endParaRPr>
          </a:p>
        </c:rich>
      </c:tx>
      <c:layout>
        <c:manualLayout>
          <c:xMode val="edge"/>
          <c:yMode val="edge"/>
          <c:x val="0.17478900851679255"/>
          <c:y val="1.006407673291049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ln>
                <a:solidFill>
                  <a:srgbClr val="00B050"/>
                </a:solidFill>
              </a:ln>
              <a:solidFill>
                <a:schemeClr val="tx1"/>
              </a:solidFill>
              <a:latin typeface="+mn-lt"/>
              <a:ea typeface="+mn-ea"/>
              <a:cs typeface="+mn-cs"/>
            </a:defRPr>
          </a:pPr>
          <a:endParaRPr lang="es-C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8.3739246879854304E-2"/>
          <c:y val="0.2189792942548848"/>
          <c:w val="0.88632878033103002"/>
          <c:h val="0.61735511101652829"/>
        </c:manualLayout>
      </c:layout>
      <c:barChart>
        <c:barDir val="col"/>
        <c:grouping val="clustered"/>
        <c:varyColors val="0"/>
        <c:ser>
          <c:idx val="0"/>
          <c:order val="0"/>
          <c:tx>
            <c:strRef>
              <c:f>Hoja9!$J$82</c:f>
              <c:strCache>
                <c:ptCount val="1"/>
                <c:pt idx="0">
                  <c:v>Total</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dPt>
          <c:dPt>
            <c:idx val="1"/>
            <c:invertIfNegative val="0"/>
            <c:bubble3D val="0"/>
            <c:spPr>
              <a:solidFill>
                <a:schemeClr val="accent3">
                  <a:lumMod val="75000"/>
                </a:schemeClr>
              </a:solidFill>
              <a:ln>
                <a:noFill/>
              </a:ln>
              <a:effectLst/>
            </c:spPr>
          </c:dPt>
          <c:cat>
            <c:multiLvlStrRef>
              <c:f>Hoja9!$I$83:$I$87</c:f>
              <c:multiLvlStrCache>
                <c:ptCount val="2"/>
                <c:lvl>
                  <c:pt idx="0">
                    <c:v>SATISFACTORIO</c:v>
                  </c:pt>
                  <c:pt idx="1">
                    <c:v>SATISFACTORIO</c:v>
                  </c:pt>
                </c:lvl>
                <c:lvl>
                  <c:pt idx="0">
                    <c:v>ESTRUCTURA ORGANIZACIONAL</c:v>
                  </c:pt>
                  <c:pt idx="1">
                    <c:v>MODELO DE OPERACIÓN POR PROCESOS</c:v>
                  </c:pt>
                </c:lvl>
              </c:multiLvlStrCache>
            </c:multiLvlStrRef>
          </c:cat>
          <c:val>
            <c:numRef>
              <c:f>Hoja9!$J$83:$J$87</c:f>
              <c:numCache>
                <c:formatCode>General</c:formatCode>
                <c:ptCount val="2"/>
                <c:pt idx="0">
                  <c:v>3.31</c:v>
                </c:pt>
                <c:pt idx="1">
                  <c:v>3.55</c:v>
                </c:pt>
              </c:numCache>
            </c:numRef>
          </c:val>
        </c:ser>
        <c:dLbls>
          <c:showLegendKey val="0"/>
          <c:showVal val="0"/>
          <c:showCatName val="0"/>
          <c:showSerName val="0"/>
          <c:showPercent val="0"/>
          <c:showBubbleSize val="0"/>
        </c:dLbls>
        <c:gapWidth val="219"/>
        <c:overlap val="-27"/>
        <c:axId val="191045584"/>
        <c:axId val="191046144"/>
      </c:barChart>
      <c:catAx>
        <c:axId val="19104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91046144"/>
        <c:crosses val="autoZero"/>
        <c:auto val="1"/>
        <c:lblAlgn val="ctr"/>
        <c:lblOffset val="100"/>
        <c:noMultiLvlLbl val="0"/>
      </c:catAx>
      <c:valAx>
        <c:axId val="19104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04558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[GRAFICAS MECI.xlsx]Hoja9!Tabla dinámica15</c:name>
    <c:fmtId val="-1"/>
  </c:pivotSource>
  <c:chart>
    <c:title>
      <c:tx>
        <c:rich>
          <a:bodyPr rot="0" spcFirstLastPara="1" vertOverflow="ellipsis" vert="horz" wrap="square" anchor="ctr" anchorCtr="1"/>
          <a:lstStyle/>
          <a:p>
            <a:pPr>
              <a:defRPr sz="1400" b="1" i="0" u="none" strike="noStrike" kern="1200" spc="0" baseline="0">
                <a:ln>
                  <a:solidFill>
                    <a:srgbClr val="00B050"/>
                  </a:solidFill>
                </a:ln>
                <a:solidFill>
                  <a:schemeClr val="tx1"/>
                </a:solidFill>
                <a:latin typeface="+mn-lt"/>
                <a:ea typeface="+mn-ea"/>
                <a:cs typeface="+mn-cs"/>
              </a:defRPr>
            </a:pPr>
            <a:r>
              <a:rPr lang="en-US" sz="1400" b="1" dirty="0">
                <a:ln>
                  <a:solidFill>
                    <a:srgbClr val="00B050"/>
                  </a:solidFill>
                </a:ln>
                <a:solidFill>
                  <a:schemeClr val="tx1"/>
                </a:solidFill>
              </a:rPr>
              <a:t>Segundos</a:t>
            </a:r>
            <a:r>
              <a:rPr lang="en-US" sz="1400" b="1" baseline="0" dirty="0">
                <a:ln>
                  <a:solidFill>
                    <a:srgbClr val="00B050"/>
                  </a:solidFill>
                </a:ln>
                <a:solidFill>
                  <a:schemeClr val="tx1"/>
                </a:solidFill>
              </a:rPr>
              <a:t> Elementos del Direccinamiento Estratégico</a:t>
            </a:r>
            <a:endParaRPr lang="en-US" sz="1400" b="1" dirty="0">
              <a:ln>
                <a:solidFill>
                  <a:srgbClr val="00B050"/>
                </a:solidFill>
              </a:ln>
              <a:solidFill>
                <a:schemeClr val="tx1"/>
              </a:solidFill>
            </a:endParaRPr>
          </a:p>
        </c:rich>
      </c:tx>
      <c:layout>
        <c:manualLayout>
          <c:xMode val="edge"/>
          <c:yMode val="edge"/>
          <c:x val="0.15516619677202315"/>
          <c:y val="2.2127600693495432E-2"/>
        </c:manualLayout>
      </c:layout>
      <c:overlay val="0"/>
      <c:spPr>
        <a:noFill/>
        <a:ln>
          <a:noFill/>
        </a:ln>
        <a:effectLst/>
      </c:spPr>
      <c:txPr>
        <a:bodyPr rot="0" spcFirstLastPara="1" vertOverflow="ellipsis" vert="horz" wrap="square" anchor="ctr" anchorCtr="1"/>
        <a:lstStyle/>
        <a:p>
          <a:pPr>
            <a:defRPr sz="1400" b="1" i="0" u="none" strike="noStrike" kern="1200" spc="0" baseline="0">
              <a:ln>
                <a:solidFill>
                  <a:srgbClr val="00B050"/>
                </a:solidFill>
              </a:ln>
              <a:solidFill>
                <a:schemeClr val="tx1"/>
              </a:solidFill>
              <a:latin typeface="+mn-lt"/>
              <a:ea typeface="+mn-ea"/>
              <a:cs typeface="+mn-cs"/>
            </a:defRPr>
          </a:pPr>
          <a:endParaRPr lang="es-C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8.5483814523184598E-2"/>
          <c:y val="0.21277559055118112"/>
          <c:w val="0.86477537182852149"/>
          <c:h val="0.60910839530883631"/>
        </c:manualLayout>
      </c:layout>
      <c:barChart>
        <c:barDir val="col"/>
        <c:grouping val="clustered"/>
        <c:varyColors val="0"/>
        <c:ser>
          <c:idx val="0"/>
          <c:order val="0"/>
          <c:tx>
            <c:strRef>
              <c:f>Hoja9!$O$79</c:f>
              <c:strCache>
                <c:ptCount val="1"/>
                <c:pt idx="0">
                  <c:v>Total</c:v>
                </c:pt>
              </c:strCache>
            </c:strRef>
          </c:tx>
          <c:spPr>
            <a:solidFill>
              <a:schemeClr val="accent1"/>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3">
                  <a:lumMod val="60000"/>
                  <a:lumOff val="40000"/>
                </a:schemeClr>
              </a:solidFill>
              <a:ln>
                <a:noFill/>
              </a:ln>
              <a:effectLst/>
            </c:spPr>
          </c:dPt>
          <c:dPt>
            <c:idx val="2"/>
            <c:invertIfNegative val="0"/>
            <c:bubble3D val="0"/>
            <c:spPr>
              <a:solidFill>
                <a:schemeClr val="accent3">
                  <a:lumMod val="60000"/>
                  <a:lumOff val="40000"/>
                </a:schemeClr>
              </a:solidFill>
              <a:ln>
                <a:noFill/>
              </a:ln>
              <a:effectLst/>
            </c:spPr>
          </c:dPt>
          <c:cat>
            <c:multiLvlStrRef>
              <c:f>Hoja9!$N$80:$N$86</c:f>
              <c:multiLvlStrCache>
                <c:ptCount val="3"/>
                <c:lvl>
                  <c:pt idx="0">
                    <c:v>SATISFACTORIO</c:v>
                  </c:pt>
                  <c:pt idx="1">
                    <c:v>SATISFACTORIO</c:v>
                  </c:pt>
                  <c:pt idx="2">
                    <c:v>SATISFACTORIO</c:v>
                  </c:pt>
                </c:lvl>
                <c:lvl>
                  <c:pt idx="0">
                    <c:v>INDICADORES DE GESTIÓN</c:v>
                  </c:pt>
                  <c:pt idx="1">
                    <c:v>PLANES, PROGRAMAS Y PROYECTOS</c:v>
                  </c:pt>
                  <c:pt idx="2">
                    <c:v>POLÍTICAS DE OPERACIÓN</c:v>
                  </c:pt>
                </c:lvl>
              </c:multiLvlStrCache>
            </c:multiLvlStrRef>
          </c:cat>
          <c:val>
            <c:numRef>
              <c:f>Hoja9!$O$80:$O$86</c:f>
              <c:numCache>
                <c:formatCode>General</c:formatCode>
                <c:ptCount val="3"/>
                <c:pt idx="0">
                  <c:v>3.31</c:v>
                </c:pt>
                <c:pt idx="1">
                  <c:v>3.27</c:v>
                </c:pt>
                <c:pt idx="2">
                  <c:v>3.13</c:v>
                </c:pt>
              </c:numCache>
            </c:numRef>
          </c:val>
        </c:ser>
        <c:dLbls>
          <c:showLegendKey val="0"/>
          <c:showVal val="0"/>
          <c:showCatName val="0"/>
          <c:showSerName val="0"/>
          <c:showPercent val="0"/>
          <c:showBubbleSize val="0"/>
        </c:dLbls>
        <c:gapWidth val="219"/>
        <c:overlap val="-27"/>
        <c:axId val="191048384"/>
        <c:axId val="191048944"/>
      </c:barChart>
      <c:catAx>
        <c:axId val="19104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91048944"/>
        <c:crosses val="autoZero"/>
        <c:auto val="1"/>
        <c:lblAlgn val="ctr"/>
        <c:lblOffset val="100"/>
        <c:noMultiLvlLbl val="0"/>
      </c:catAx>
      <c:valAx>
        <c:axId val="19104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04838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[GRAFICAS MECI.xlsx]Hoja9!Tabla dinámica9</c:name>
    <c:fmtId val="-1"/>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O" sz="1600" dirty="0">
                <a:ln>
                  <a:solidFill>
                    <a:srgbClr val="00B050"/>
                  </a:solidFill>
                </a:ln>
                <a:solidFill>
                  <a:sysClr val="windowText" lastClr="000000"/>
                </a:solidFill>
              </a:rPr>
              <a:t>Elementos</a:t>
            </a:r>
            <a:r>
              <a:rPr lang="es-CO" sz="1600" baseline="0" dirty="0">
                <a:ln>
                  <a:solidFill>
                    <a:srgbClr val="00B050"/>
                  </a:solidFill>
                </a:ln>
                <a:solidFill>
                  <a:sysClr val="windowText" lastClr="000000"/>
                </a:solidFill>
              </a:rPr>
              <a:t> del componente  administración del Riesgo</a:t>
            </a:r>
            <a:endParaRPr lang="es-CO" sz="1600" dirty="0">
              <a:ln>
                <a:solidFill>
                  <a:srgbClr val="00B050"/>
                </a:solidFill>
              </a:ln>
              <a:solidFill>
                <a:sysClr val="windowText" lastClr="000000"/>
              </a:solidFill>
            </a:endParaRPr>
          </a:p>
        </c:rich>
      </c:tx>
      <c:layout/>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rgbClr val="FE7572"/>
          </a:solidFill>
          <a:ln>
            <a:noFill/>
          </a:ln>
          <a:effectLst/>
        </c:spPr>
      </c:pivotFmt>
      <c:pivotFmt>
        <c:idx val="2"/>
        <c:spPr>
          <a:solidFill>
            <a:srgbClr val="ED0701"/>
          </a:solidFill>
          <a:ln>
            <a:noFill/>
          </a:ln>
          <a:effectLst/>
        </c:spPr>
      </c:pivotFmt>
      <c:pivotFmt>
        <c:idx val="3"/>
        <c:spPr>
          <a:solidFill>
            <a:srgbClr val="C00000"/>
          </a:solidFill>
          <a:ln>
            <a:noFill/>
          </a:ln>
          <a:effectLst/>
        </c:spPr>
      </c:pivotFmt>
      <c:pivotFmt>
        <c:idx val="4"/>
        <c:spPr>
          <a:solidFill>
            <a:schemeClr val="accent1"/>
          </a:solidFill>
          <a:ln>
            <a:noFill/>
          </a:ln>
          <a:effectLst/>
        </c:spPr>
        <c:marker>
          <c:symbol val="none"/>
        </c:marker>
      </c:pivotFmt>
      <c:pivotFmt>
        <c:idx val="5"/>
        <c:spPr>
          <a:solidFill>
            <a:srgbClr val="FE7572"/>
          </a:solidFill>
          <a:ln>
            <a:noFill/>
          </a:ln>
          <a:effectLst/>
        </c:spPr>
      </c:pivotFmt>
      <c:pivotFmt>
        <c:idx val="6"/>
        <c:spPr>
          <a:solidFill>
            <a:srgbClr val="C00000"/>
          </a:solidFill>
          <a:ln>
            <a:noFill/>
          </a:ln>
          <a:effectLst/>
        </c:spPr>
      </c:pivotFmt>
      <c:pivotFmt>
        <c:idx val="7"/>
        <c:spPr>
          <a:solidFill>
            <a:srgbClr val="ED0701"/>
          </a:solidFill>
          <a:ln>
            <a:noFill/>
          </a:ln>
          <a:effectLst/>
        </c:spPr>
      </c:pivotFmt>
      <c:pivotFmt>
        <c:idx val="8"/>
        <c:spPr>
          <a:solidFill>
            <a:schemeClr val="accent1"/>
          </a:solidFill>
          <a:ln>
            <a:noFill/>
          </a:ln>
          <a:effectLst/>
        </c:spPr>
        <c:marker>
          <c:symbol val="none"/>
        </c:marker>
      </c:pivotFmt>
      <c:pivotFmt>
        <c:idx val="9"/>
        <c:spPr>
          <a:solidFill>
            <a:srgbClr val="FE7572"/>
          </a:solidFill>
          <a:ln>
            <a:noFill/>
          </a:ln>
          <a:effectLst/>
        </c:spPr>
      </c:pivotFmt>
      <c:pivotFmt>
        <c:idx val="10"/>
        <c:spPr>
          <a:solidFill>
            <a:srgbClr val="C00000"/>
          </a:solidFill>
          <a:ln>
            <a:noFill/>
          </a:ln>
          <a:effectLst/>
        </c:spPr>
      </c:pivotFmt>
      <c:pivotFmt>
        <c:idx val="11"/>
        <c:spPr>
          <a:solidFill>
            <a:srgbClr val="ED0701"/>
          </a:solidFill>
          <a:ln>
            <a:noFill/>
          </a:ln>
          <a:effectLst/>
        </c:spPr>
      </c:pivotFmt>
    </c:pivotFmts>
    <c:plotArea>
      <c:layout>
        <c:manualLayout>
          <c:layoutTarget val="inner"/>
          <c:xMode val="edge"/>
          <c:yMode val="edge"/>
          <c:x val="7.237532908252553E-2"/>
          <c:y val="0.23496467833018456"/>
          <c:w val="0.89725451150131197"/>
          <c:h val="0.60212553406972491"/>
        </c:manualLayout>
      </c:layout>
      <c:barChart>
        <c:barDir val="col"/>
        <c:grouping val="clustered"/>
        <c:varyColors val="0"/>
        <c:ser>
          <c:idx val="0"/>
          <c:order val="0"/>
          <c:tx>
            <c:strRef>
              <c:f>Hoja9!$F$122</c:f>
              <c:strCache>
                <c:ptCount val="1"/>
                <c:pt idx="0">
                  <c:v>Total</c:v>
                </c:pt>
              </c:strCache>
            </c:strRef>
          </c:tx>
          <c:spPr>
            <a:solidFill>
              <a:schemeClr val="accent1"/>
            </a:solidFill>
            <a:ln>
              <a:noFill/>
            </a:ln>
            <a:effectLst/>
          </c:spPr>
          <c:invertIfNegative val="0"/>
          <c:dPt>
            <c:idx val="0"/>
            <c:invertIfNegative val="0"/>
            <c:bubble3D val="0"/>
            <c:spPr>
              <a:solidFill>
                <a:srgbClr val="FE7572"/>
              </a:solidFill>
              <a:ln>
                <a:noFill/>
              </a:ln>
              <a:effectLst/>
            </c:spPr>
          </c:dPt>
          <c:dPt>
            <c:idx val="1"/>
            <c:invertIfNegative val="0"/>
            <c:bubble3D val="0"/>
            <c:spPr>
              <a:solidFill>
                <a:srgbClr val="C00000"/>
              </a:solidFill>
              <a:ln>
                <a:noFill/>
              </a:ln>
              <a:effectLst/>
            </c:spPr>
          </c:dPt>
          <c:dPt>
            <c:idx val="2"/>
            <c:invertIfNegative val="0"/>
            <c:bubble3D val="0"/>
            <c:spPr>
              <a:solidFill>
                <a:srgbClr val="ED0701"/>
              </a:solidFill>
              <a:ln>
                <a:noFill/>
              </a:ln>
              <a:effectLst/>
            </c:spPr>
          </c:dPt>
          <c:cat>
            <c:multiLvlStrRef>
              <c:f>Hoja9!$E$123:$E$129</c:f>
              <c:multiLvlStrCache>
                <c:ptCount val="3"/>
                <c:lvl>
                  <c:pt idx="0">
                    <c:v>DEFICIENTE</c:v>
                  </c:pt>
                  <c:pt idx="1">
                    <c:v>DEFICIENTE</c:v>
                  </c:pt>
                  <c:pt idx="2">
                    <c:v>DEFICIENTE</c:v>
                  </c:pt>
                </c:lvl>
                <c:lvl>
                  <c:pt idx="0">
                    <c:v>ANÁLISIS Y VALORACIÓN DEL RIESGO</c:v>
                  </c:pt>
                  <c:pt idx="1">
                    <c:v>IDENTIFICACIÓN DEL RIESGO</c:v>
                  </c:pt>
                  <c:pt idx="2">
                    <c:v>POLÍTICAS DE ADMINISTRACIÓN DEL RIESGO</c:v>
                  </c:pt>
                </c:lvl>
              </c:multiLvlStrCache>
            </c:multiLvlStrRef>
          </c:cat>
          <c:val>
            <c:numRef>
              <c:f>Hoja9!$F$123:$F$129</c:f>
              <c:numCache>
                <c:formatCode>General</c:formatCode>
                <c:ptCount val="3"/>
                <c:pt idx="0">
                  <c:v>2.71</c:v>
                </c:pt>
                <c:pt idx="1">
                  <c:v>2.25</c:v>
                </c:pt>
                <c:pt idx="2">
                  <c:v>2.38</c:v>
                </c:pt>
              </c:numCache>
            </c:numRef>
          </c:val>
        </c:ser>
        <c:dLbls>
          <c:showLegendKey val="0"/>
          <c:showVal val="0"/>
          <c:showCatName val="0"/>
          <c:showSerName val="0"/>
          <c:showPercent val="0"/>
          <c:showBubbleSize val="0"/>
        </c:dLbls>
        <c:gapWidth val="219"/>
        <c:overlap val="-27"/>
        <c:axId val="191051184"/>
        <c:axId val="191051744"/>
      </c:barChart>
      <c:catAx>
        <c:axId val="19105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91051744"/>
        <c:crosses val="autoZero"/>
        <c:auto val="1"/>
        <c:lblAlgn val="ctr"/>
        <c:lblOffset val="100"/>
        <c:noMultiLvlLbl val="0"/>
      </c:catAx>
      <c:valAx>
        <c:axId val="19105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0511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[GRAFICAS MECI.xlsx]Hoja9!Tabla dinámica3</c:name>
    <c:fmtId val="-1"/>
  </c:pivotSource>
  <c:chart>
    <c:title>
      <c:tx>
        <c:rich>
          <a:bodyPr rot="0" spcFirstLastPara="1" vertOverflow="ellipsis" vert="horz" wrap="square" anchor="ctr" anchorCtr="1"/>
          <a:lstStyle/>
          <a:p>
            <a:pPr>
              <a:defRPr sz="1400" b="0" i="0" u="none" strike="noStrike" kern="1200" spc="0" baseline="0">
                <a:ln>
                  <a:solidFill>
                    <a:srgbClr val="00B050"/>
                  </a:solidFill>
                </a:ln>
                <a:solidFill>
                  <a:schemeClr val="tx1"/>
                </a:solidFill>
                <a:latin typeface="+mn-lt"/>
                <a:ea typeface="+mn-ea"/>
                <a:cs typeface="+mn-cs"/>
              </a:defRPr>
            </a:pPr>
            <a:r>
              <a:rPr lang="en-US">
                <a:ln>
                  <a:solidFill>
                    <a:srgbClr val="00B050"/>
                  </a:solidFill>
                </a:ln>
                <a:solidFill>
                  <a:schemeClr val="tx1"/>
                </a:solidFill>
              </a:rPr>
              <a:t>Componentes</a:t>
            </a:r>
            <a:r>
              <a:rPr lang="en-US" baseline="0">
                <a:ln>
                  <a:solidFill>
                    <a:srgbClr val="00B050"/>
                  </a:solidFill>
                </a:ln>
                <a:solidFill>
                  <a:schemeClr val="tx1"/>
                </a:solidFill>
              </a:rPr>
              <a:t> del Módulo de Evaluación y Seguimiento</a:t>
            </a:r>
            <a:endParaRPr lang="en-US">
              <a:ln>
                <a:solidFill>
                  <a:srgbClr val="00B050"/>
                </a:solidFill>
              </a:ln>
              <a:solidFill>
                <a:schemeClr val="tx1"/>
              </a:solidFill>
            </a:endParaRPr>
          </a:p>
        </c:rich>
      </c:tx>
      <c:layout/>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rgbClr val="92D050"/>
          </a:solidFill>
          <a:ln>
            <a:noFill/>
          </a:ln>
          <a:effectLst/>
        </c:spPr>
      </c:pivotFmt>
      <c:pivotFmt>
        <c:idx val="2"/>
        <c:spPr>
          <a:solidFill>
            <a:schemeClr val="accent4">
              <a:lumMod val="40000"/>
              <a:lumOff val="60000"/>
            </a:schemeClr>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pivotFmt>
      <c:pivotFmt>
        <c:idx val="5"/>
        <c:spPr>
          <a:solidFill>
            <a:schemeClr val="accent4">
              <a:lumMod val="40000"/>
              <a:lumOff val="60000"/>
            </a:schemeClr>
          </a:solidFill>
          <a:ln>
            <a:noFill/>
          </a:ln>
          <a:effectLst/>
        </c:spPr>
      </c:pivotFmt>
      <c:pivotFmt>
        <c:idx val="6"/>
        <c:spPr>
          <a:solidFill>
            <a:schemeClr val="accent2"/>
          </a:solidFill>
          <a:ln>
            <a:noFill/>
          </a:ln>
          <a:effectLst/>
        </c:spPr>
      </c:pivotFmt>
      <c:pivotFmt>
        <c:idx val="7"/>
        <c:spPr>
          <a:solidFill>
            <a:srgbClr val="92D050"/>
          </a:solidFill>
          <a:ln>
            <a:noFill/>
          </a:ln>
          <a:effectLst/>
        </c:spPr>
      </c:pivotFmt>
      <c:pivotFmt>
        <c:idx val="8"/>
        <c:spPr>
          <a:solidFill>
            <a:schemeClr val="accent1"/>
          </a:solidFill>
          <a:ln>
            <a:noFill/>
          </a:ln>
          <a:effectLst/>
        </c:spPr>
        <c:marker>
          <c:symbol val="none"/>
        </c:marker>
      </c:pivotFmt>
      <c:pivotFmt>
        <c:idx val="9"/>
        <c:spPr>
          <a:solidFill>
            <a:schemeClr val="accent4">
              <a:lumMod val="40000"/>
              <a:lumOff val="60000"/>
            </a:schemeClr>
          </a:solidFill>
          <a:ln>
            <a:noFill/>
          </a:ln>
          <a:effectLst/>
        </c:spPr>
      </c:pivotFmt>
      <c:pivotFmt>
        <c:idx val="10"/>
        <c:spPr>
          <a:solidFill>
            <a:schemeClr val="accent2"/>
          </a:solidFill>
          <a:ln>
            <a:noFill/>
          </a:ln>
          <a:effectLst/>
        </c:spPr>
      </c:pivotFmt>
      <c:pivotFmt>
        <c:idx val="11"/>
        <c:spPr>
          <a:solidFill>
            <a:srgbClr val="92D050"/>
          </a:solidFill>
          <a:ln>
            <a:noFill/>
          </a:ln>
          <a:effectLst/>
        </c:spPr>
      </c:pivotFmt>
    </c:pivotFmts>
    <c:plotArea>
      <c:layout>
        <c:manualLayout>
          <c:layoutTarget val="inner"/>
          <c:xMode val="edge"/>
          <c:yMode val="edge"/>
          <c:x val="7.9947630123821334E-2"/>
          <c:y val="0.25644459138816844"/>
          <c:w val="0.88650471900420391"/>
          <c:h val="0.53837716789118306"/>
        </c:manualLayout>
      </c:layout>
      <c:barChart>
        <c:barDir val="col"/>
        <c:grouping val="clustered"/>
        <c:varyColors val="0"/>
        <c:ser>
          <c:idx val="0"/>
          <c:order val="0"/>
          <c:tx>
            <c:strRef>
              <c:f>Hoja9!$D$149:$D$150</c:f>
              <c:strCache>
                <c:ptCount val="1"/>
                <c:pt idx="0">
                  <c:v>Total</c:v>
                </c:pt>
              </c:strCache>
            </c:strRef>
          </c:tx>
          <c:spPr>
            <a:solidFill>
              <a:schemeClr val="accent1"/>
            </a:solidFill>
            <a:ln>
              <a:noFill/>
            </a:ln>
            <a:effectLst/>
          </c:spPr>
          <c:invertIfNegative val="0"/>
          <c:dPt>
            <c:idx val="0"/>
            <c:invertIfNegative val="0"/>
            <c:bubble3D val="0"/>
            <c:spPr>
              <a:solidFill>
                <a:schemeClr val="accent4">
                  <a:lumMod val="40000"/>
                  <a:lumOff val="60000"/>
                </a:schemeClr>
              </a:solidFill>
              <a:ln>
                <a:noFill/>
              </a:ln>
              <a:effectLst/>
            </c:spPr>
          </c:dPt>
          <c:dPt>
            <c:idx val="1"/>
            <c:invertIfNegative val="0"/>
            <c:bubble3D val="0"/>
            <c:spPr>
              <a:solidFill>
                <a:schemeClr val="accent2"/>
              </a:solidFill>
              <a:ln>
                <a:noFill/>
              </a:ln>
              <a:effectLst/>
            </c:spPr>
          </c:dPt>
          <c:dPt>
            <c:idx val="2"/>
            <c:invertIfNegative val="0"/>
            <c:bubble3D val="0"/>
            <c:spPr>
              <a:solidFill>
                <a:srgbClr val="92D050"/>
              </a:solidFill>
              <a:ln>
                <a:noFill/>
              </a:ln>
              <a:effectLst/>
            </c:spPr>
          </c:dPt>
          <c:cat>
            <c:multiLvlStrRef>
              <c:f>Hoja9!$B$151:$C$157</c:f>
              <c:multiLvlStrCache>
                <c:ptCount val="3"/>
                <c:lvl>
                  <c:pt idx="0">
                    <c:v>DEFICIENTE</c:v>
                  </c:pt>
                  <c:pt idx="1">
                    <c:v>DEFICIENTE</c:v>
                  </c:pt>
                  <c:pt idx="2">
                    <c:v>SATISFACTORIO</c:v>
                  </c:pt>
                </c:lvl>
                <c:lvl>
                  <c:pt idx="0">
                    <c:v>AUTOEVALUACIÓN INSTITUCIONAL</c:v>
                  </c:pt>
                  <c:pt idx="1">
                    <c:v>AUDITORIA INTERNA</c:v>
                  </c:pt>
                  <c:pt idx="2">
                    <c:v>PLANES DE MEJORAMIENTO</c:v>
                  </c:pt>
                </c:lvl>
              </c:multiLvlStrCache>
            </c:multiLvlStrRef>
          </c:cat>
          <c:val>
            <c:numRef>
              <c:f>Hoja9!$D$151:$D$157</c:f>
              <c:numCache>
                <c:formatCode>General</c:formatCode>
                <c:ptCount val="3"/>
                <c:pt idx="0">
                  <c:v>2.75</c:v>
                </c:pt>
                <c:pt idx="1">
                  <c:v>2.17</c:v>
                </c:pt>
                <c:pt idx="2">
                  <c:v>3.32</c:v>
                </c:pt>
              </c:numCache>
            </c:numRef>
          </c:val>
        </c:ser>
        <c:dLbls>
          <c:showLegendKey val="0"/>
          <c:showVal val="0"/>
          <c:showCatName val="0"/>
          <c:showSerName val="0"/>
          <c:showPercent val="0"/>
          <c:showBubbleSize val="0"/>
        </c:dLbls>
        <c:gapWidth val="219"/>
        <c:overlap val="-27"/>
        <c:axId val="191557248"/>
        <c:axId val="191557808"/>
      </c:barChart>
      <c:catAx>
        <c:axId val="19155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91557808"/>
        <c:crosses val="autoZero"/>
        <c:auto val="1"/>
        <c:lblAlgn val="ctr"/>
        <c:lblOffset val="100"/>
        <c:noMultiLvlLbl val="0"/>
      </c:catAx>
      <c:valAx>
        <c:axId val="19155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15572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ln>
                  <a:solidFill>
                    <a:srgbClr val="00B050"/>
                  </a:solidFill>
                </a:ln>
                <a:solidFill>
                  <a:schemeClr val="tx1"/>
                </a:solidFill>
                <a:latin typeface="+mn-lt"/>
                <a:ea typeface="+mn-ea"/>
                <a:cs typeface="+mn-cs"/>
              </a:defRPr>
            </a:pPr>
            <a:r>
              <a:rPr lang="es-CO" sz="1400" b="1" dirty="0">
                <a:ln>
                  <a:solidFill>
                    <a:srgbClr val="00B050"/>
                  </a:solidFill>
                </a:ln>
                <a:solidFill>
                  <a:schemeClr val="tx1"/>
                </a:solidFill>
                <a:effectLst/>
              </a:rPr>
              <a:t>EJE TRANSVERSAL: Información y comunicación</a:t>
            </a:r>
          </a:p>
        </c:rich>
      </c:tx>
      <c:layout>
        <c:manualLayout>
          <c:xMode val="edge"/>
          <c:yMode val="edge"/>
          <c:x val="0.21606484339940843"/>
          <c:y val="0"/>
        </c:manualLayout>
      </c:layout>
      <c:overlay val="0"/>
      <c:spPr>
        <a:noFill/>
        <a:ln>
          <a:noFill/>
        </a:ln>
        <a:effectLst/>
      </c:spPr>
      <c:txPr>
        <a:bodyPr rot="0" spcFirstLastPara="1" vertOverflow="ellipsis" vert="horz" wrap="square" anchor="ctr" anchorCtr="1"/>
        <a:lstStyle/>
        <a:p>
          <a:pPr>
            <a:defRPr sz="1400" b="1" i="0" u="none" strike="noStrike" kern="1200" spc="0" baseline="0">
              <a:ln>
                <a:solidFill>
                  <a:srgbClr val="00B050"/>
                </a:solidFill>
              </a:ln>
              <a:solidFill>
                <a:schemeClr val="tx1"/>
              </a:solidFill>
              <a:latin typeface="+mn-lt"/>
              <a:ea typeface="+mn-ea"/>
              <a:cs typeface="+mn-cs"/>
            </a:defRPr>
          </a:pPr>
          <a:endParaRPr lang="es-CO"/>
        </a:p>
      </c:txPr>
    </c:title>
    <c:autoTitleDeleted val="0"/>
    <c:plotArea>
      <c:layout>
        <c:manualLayout>
          <c:layoutTarget val="inner"/>
          <c:xMode val="edge"/>
          <c:yMode val="edge"/>
          <c:x val="3.7984106153397486E-2"/>
          <c:y val="0.20570625100433873"/>
          <c:w val="0.92960848643919514"/>
          <c:h val="0.59780517137702938"/>
        </c:manualLayout>
      </c:layout>
      <c:barChart>
        <c:barDir val="col"/>
        <c:grouping val="clustered"/>
        <c:varyColors val="0"/>
        <c:ser>
          <c:idx val="0"/>
          <c:order val="0"/>
          <c:tx>
            <c:strRef>
              <c:f>Hoja1!$B$1</c:f>
              <c:strCache>
                <c:ptCount val="1"/>
                <c:pt idx="0">
                  <c:v>Información y comunicación interna y externa
</c:v>
                </c:pt>
              </c:strCache>
            </c:strRef>
          </c:tx>
          <c:spPr>
            <a:solidFill>
              <a:schemeClr val="accent4">
                <a:lumMod val="40000"/>
                <a:lumOff val="60000"/>
              </a:schemeClr>
            </a:solidFill>
            <a:ln>
              <a:noFill/>
            </a:ln>
            <a:effectLst/>
          </c:spPr>
          <c:invertIfNegative val="0"/>
          <c:dLbls>
            <c:dLbl>
              <c:idx val="0"/>
              <c:layout>
                <c:manualLayout>
                  <c:x val="-2.3148148148147722E-3"/>
                  <c:y val="0.20628983877015367"/>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fld id="{EF70F64D-2794-4A0E-B2E3-2D942AC5D059}" type="VALUE">
                      <a:rPr lang="en-US" sz="1050" b="1"/>
                      <a:pPr>
                        <a:defRPr sz="1050" b="1"/>
                      </a:pPr>
                      <a:t>[VALOR]</a:t>
                    </a:fld>
                    <a:endParaRPr lang="es-CO"/>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General</c:formatCode>
                <c:ptCount val="1"/>
                <c:pt idx="0">
                  <c:v>3.1480000000000001</c:v>
                </c:pt>
              </c:numCache>
            </c:numRef>
          </c:val>
        </c:ser>
        <c:ser>
          <c:idx val="1"/>
          <c:order val="1"/>
          <c:tx>
            <c:strRef>
              <c:f>Hoja1!$C$1</c:f>
              <c:strCache>
                <c:ptCount val="1"/>
                <c:pt idx="0">
                  <c:v>•Sistemas de información y comunicación</c:v>
                </c:pt>
              </c:strCache>
            </c:strRef>
          </c:tx>
          <c:spPr>
            <a:solidFill>
              <a:schemeClr val="accent6">
                <a:lumMod val="40000"/>
                <a:lumOff val="60000"/>
              </a:schemeClr>
            </a:solidFill>
            <a:ln>
              <a:noFill/>
            </a:ln>
            <a:effectLst/>
          </c:spPr>
          <c:invertIfNegative val="0"/>
          <c:dLbls>
            <c:dLbl>
              <c:idx val="0"/>
              <c:layout>
                <c:manualLayout>
                  <c:x val="-2.3148148148148147E-3"/>
                  <c:y val="0.2340676165479315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General</c:formatCode>
                <c:ptCount val="1"/>
                <c:pt idx="0">
                  <c:v>3.544</c:v>
                </c:pt>
              </c:numCache>
            </c:numRef>
          </c:val>
        </c:ser>
        <c:dLbls>
          <c:dLblPos val="inEnd"/>
          <c:showLegendKey val="0"/>
          <c:showVal val="1"/>
          <c:showCatName val="0"/>
          <c:showSerName val="0"/>
          <c:showPercent val="0"/>
          <c:showBubbleSize val="0"/>
        </c:dLbls>
        <c:gapWidth val="219"/>
        <c:overlap val="-27"/>
        <c:axId val="346506032"/>
        <c:axId val="346506592"/>
      </c:barChart>
      <c:catAx>
        <c:axId val="3465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6506592"/>
        <c:crosses val="autoZero"/>
        <c:auto val="1"/>
        <c:lblAlgn val="ctr"/>
        <c:lblOffset val="100"/>
        <c:noMultiLvlLbl val="0"/>
      </c:catAx>
      <c:valAx>
        <c:axId val="346506592"/>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6506032"/>
        <c:crosses val="autoZero"/>
        <c:crossBetween val="between"/>
        <c:majorUnit val="1"/>
      </c:valAx>
      <c:spPr>
        <a:noFill/>
        <a:ln>
          <a:noFill/>
        </a:ln>
        <a:effectLst/>
      </c:spPr>
    </c:plotArea>
    <c:legend>
      <c:legendPos val="b"/>
      <c:layout>
        <c:manualLayout>
          <c:xMode val="edge"/>
          <c:yMode val="edge"/>
          <c:x val="9.4675489507473537E-2"/>
          <c:y val="0.84873361395069169"/>
          <c:w val="0.80438885872024612"/>
          <c:h val="0.150975596135589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C9511-FF7C-4A82-98E1-675E67127CCC}"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s-CO"/>
        </a:p>
      </dgm:t>
    </dgm:pt>
    <dgm:pt modelId="{D1240432-AA7F-456A-BC45-161943478390}">
      <dgm:prSet phldrT="[Texto]"/>
      <dgm:spPr>
        <a:blipFill rotWithShape="0">
          <a:blip xmlns:r="http://schemas.openxmlformats.org/officeDocument/2006/relationships" r:embed="rId1"/>
          <a:stretch>
            <a:fillRect/>
          </a:stretch>
        </a:blipFill>
      </dgm:spPr>
      <dgm:t>
        <a:bodyPr/>
        <a:lstStyle/>
        <a:p>
          <a:endParaRPr lang="es-CO" dirty="0"/>
        </a:p>
      </dgm:t>
    </dgm:pt>
    <dgm:pt modelId="{336AAD32-525A-44A8-9AE0-B76ABE235496}" type="parTrans" cxnId="{D1E7C538-CACE-4E44-AF42-98546F6FD7C8}">
      <dgm:prSet/>
      <dgm:spPr/>
      <dgm:t>
        <a:bodyPr/>
        <a:lstStyle/>
        <a:p>
          <a:endParaRPr lang="es-CO"/>
        </a:p>
      </dgm:t>
    </dgm:pt>
    <dgm:pt modelId="{BB7AF2D9-49C0-446A-B628-B0333E6A8029}" type="sibTrans" cxnId="{D1E7C538-CACE-4E44-AF42-98546F6FD7C8}">
      <dgm:prSet/>
      <dgm:spPr/>
      <dgm:t>
        <a:bodyPr/>
        <a:lstStyle/>
        <a:p>
          <a:endParaRPr lang="es-CO"/>
        </a:p>
      </dgm:t>
    </dgm:pt>
    <dgm:pt modelId="{5EF077C4-C6C5-4A0E-95C6-2A4300290C00}" type="pres">
      <dgm:prSet presAssocID="{BBFC9511-FF7C-4A82-98E1-675E67127CCC}" presName="cycle" presStyleCnt="0">
        <dgm:presLayoutVars>
          <dgm:chMax val="1"/>
          <dgm:dir/>
          <dgm:animLvl val="ctr"/>
          <dgm:resizeHandles val="exact"/>
        </dgm:presLayoutVars>
      </dgm:prSet>
      <dgm:spPr/>
      <dgm:t>
        <a:bodyPr/>
        <a:lstStyle/>
        <a:p>
          <a:endParaRPr lang="es-CO"/>
        </a:p>
      </dgm:t>
    </dgm:pt>
    <dgm:pt modelId="{785B5A3D-0D17-489E-8646-D5089FF2FBF7}" type="pres">
      <dgm:prSet presAssocID="{D1240432-AA7F-456A-BC45-161943478390}" presName="centerShape" presStyleLbl="node0" presStyleIdx="0" presStyleCnt="1" custScaleX="146015" custLinFactNeighborX="-154" custLinFactNeighborY="-145"/>
      <dgm:spPr/>
      <dgm:t>
        <a:bodyPr/>
        <a:lstStyle/>
        <a:p>
          <a:endParaRPr lang="es-CO"/>
        </a:p>
      </dgm:t>
    </dgm:pt>
  </dgm:ptLst>
  <dgm:cxnLst>
    <dgm:cxn modelId="{D1E7C538-CACE-4E44-AF42-98546F6FD7C8}" srcId="{BBFC9511-FF7C-4A82-98E1-675E67127CCC}" destId="{D1240432-AA7F-456A-BC45-161943478390}" srcOrd="0" destOrd="0" parTransId="{336AAD32-525A-44A8-9AE0-B76ABE235496}" sibTransId="{BB7AF2D9-49C0-446A-B628-B0333E6A8029}"/>
    <dgm:cxn modelId="{308E35FA-CB14-49D4-962C-E1A451F3267F}" type="presOf" srcId="{D1240432-AA7F-456A-BC45-161943478390}" destId="{785B5A3D-0D17-489E-8646-D5089FF2FBF7}" srcOrd="0" destOrd="0" presId="urn:microsoft.com/office/officeart/2005/8/layout/radial4"/>
    <dgm:cxn modelId="{0A87DD09-A95A-432E-841D-2D345D7438BB}" type="presOf" srcId="{BBFC9511-FF7C-4A82-98E1-675E67127CCC}" destId="{5EF077C4-C6C5-4A0E-95C6-2A4300290C00}" srcOrd="0" destOrd="0" presId="urn:microsoft.com/office/officeart/2005/8/layout/radial4"/>
    <dgm:cxn modelId="{60AFBC43-C6D1-4236-98C0-59CC0E0686B1}" type="presParOf" srcId="{5EF077C4-C6C5-4A0E-95C6-2A4300290C00}" destId="{785B5A3D-0D17-489E-8646-D5089FF2FBF7}"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F3D80-15AE-46D8-AB68-BEE7B59381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0BACCC8-CFEF-409F-B61C-3EB5386F2B93}">
      <dgm:prSet custT="1"/>
      <dgm:spPr/>
      <dgm:t>
        <a:bodyPr/>
        <a:lstStyle/>
        <a:p>
          <a:pPr rtl="0"/>
          <a:r>
            <a:rPr lang="es-CO" sz="1400" dirty="0" smtClean="0"/>
            <a:t>En general el resultado fue de criterio “Deficiente” lo cual significa que un ponderado de los encuestados valoró mayoritariamente entre 1 y 3 cada una de las preguntas, y sus descripciones oscilaron entre “No se cumple”; “Se cumple insatisfactoriamente” y “Se cumple aceptablemente” Una vez revisado por cada uno de los módulos se observa un comportamiento similar, es decir, se encuentran en promedio en un rango </a:t>
          </a:r>
          <a:r>
            <a:rPr lang="es-CO" sz="1400" i="1" dirty="0" smtClean="0"/>
            <a:t>Deficiente</a:t>
          </a:r>
          <a:r>
            <a:rPr lang="es-CO" sz="1400" dirty="0" smtClean="0"/>
            <a:t>. </a:t>
          </a:r>
          <a:endParaRPr lang="es-ES" sz="1400" dirty="0"/>
        </a:p>
      </dgm:t>
    </dgm:pt>
    <dgm:pt modelId="{A2C3E828-E912-493E-A8AB-268E21C1A0FC}" type="parTrans" cxnId="{0AEB17A4-9334-472D-BCEE-0ED4C29742D9}">
      <dgm:prSet/>
      <dgm:spPr/>
      <dgm:t>
        <a:bodyPr/>
        <a:lstStyle/>
        <a:p>
          <a:endParaRPr lang="es-ES"/>
        </a:p>
      </dgm:t>
    </dgm:pt>
    <dgm:pt modelId="{84AEF424-A2AF-471A-9014-2FEEBE02DA8B}" type="sibTrans" cxnId="{0AEB17A4-9334-472D-BCEE-0ED4C29742D9}">
      <dgm:prSet/>
      <dgm:spPr/>
      <dgm:t>
        <a:bodyPr/>
        <a:lstStyle/>
        <a:p>
          <a:endParaRPr lang="es-ES"/>
        </a:p>
      </dgm:t>
    </dgm:pt>
    <dgm:pt modelId="{8A452CA7-B225-4452-8569-8D08E3931933}" type="pres">
      <dgm:prSet presAssocID="{2E6F3D80-15AE-46D8-AB68-BEE7B59381F1}" presName="linear" presStyleCnt="0">
        <dgm:presLayoutVars>
          <dgm:animLvl val="lvl"/>
          <dgm:resizeHandles val="exact"/>
        </dgm:presLayoutVars>
      </dgm:prSet>
      <dgm:spPr/>
      <dgm:t>
        <a:bodyPr/>
        <a:lstStyle/>
        <a:p>
          <a:endParaRPr lang="es-ES"/>
        </a:p>
      </dgm:t>
    </dgm:pt>
    <dgm:pt modelId="{DB622056-DCBD-476A-996A-D511F8AF58D0}" type="pres">
      <dgm:prSet presAssocID="{70BACCC8-CFEF-409F-B61C-3EB5386F2B93}" presName="parentText" presStyleLbl="node1" presStyleIdx="0" presStyleCnt="1" custScaleY="111362" custLinFactNeighborX="-584" custLinFactNeighborY="16">
        <dgm:presLayoutVars>
          <dgm:chMax val="0"/>
          <dgm:bulletEnabled val="1"/>
        </dgm:presLayoutVars>
      </dgm:prSet>
      <dgm:spPr/>
      <dgm:t>
        <a:bodyPr/>
        <a:lstStyle/>
        <a:p>
          <a:endParaRPr lang="es-ES"/>
        </a:p>
      </dgm:t>
    </dgm:pt>
  </dgm:ptLst>
  <dgm:cxnLst>
    <dgm:cxn modelId="{0AEB17A4-9334-472D-BCEE-0ED4C29742D9}" srcId="{2E6F3D80-15AE-46D8-AB68-BEE7B59381F1}" destId="{70BACCC8-CFEF-409F-B61C-3EB5386F2B93}" srcOrd="0" destOrd="0" parTransId="{A2C3E828-E912-493E-A8AB-268E21C1A0FC}" sibTransId="{84AEF424-A2AF-471A-9014-2FEEBE02DA8B}"/>
    <dgm:cxn modelId="{95246EA6-B2EF-43DB-9444-60B3A25171BF}" type="presOf" srcId="{70BACCC8-CFEF-409F-B61C-3EB5386F2B93}" destId="{DB622056-DCBD-476A-996A-D511F8AF58D0}" srcOrd="0" destOrd="0" presId="urn:microsoft.com/office/officeart/2005/8/layout/vList2"/>
    <dgm:cxn modelId="{E7669860-230C-46CF-9BC8-9EAE5E129ED1}" type="presOf" srcId="{2E6F3D80-15AE-46D8-AB68-BEE7B59381F1}" destId="{8A452CA7-B225-4452-8569-8D08E3931933}" srcOrd="0" destOrd="0" presId="urn:microsoft.com/office/officeart/2005/8/layout/vList2"/>
    <dgm:cxn modelId="{12AB3F95-7848-4B74-9BD6-10BD5E4ADB74}" type="presParOf" srcId="{8A452CA7-B225-4452-8569-8D08E3931933}" destId="{DB622056-DCBD-476A-996A-D511F8AF58D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2B96F0-8516-4EA9-A8FC-88A54915B069}" type="doc">
      <dgm:prSet loTypeId="urn:microsoft.com/office/officeart/2008/layout/HorizontalMultiLevelHierarchy" loCatId="hierarchy" qsTypeId="urn:microsoft.com/office/officeart/2005/8/quickstyle/simple3" qsCatId="simple" csTypeId="urn:microsoft.com/office/officeart/2005/8/colors/accent5_3" csCatId="accent5" phldr="1"/>
      <dgm:spPr/>
      <dgm:t>
        <a:bodyPr/>
        <a:lstStyle/>
        <a:p>
          <a:endParaRPr lang="es-CO"/>
        </a:p>
      </dgm:t>
    </dgm:pt>
    <dgm:pt modelId="{3071A9F7-0220-46ED-B9CF-554F9BF96F74}">
      <dgm:prSet phldrT="[Texto]" custT="1"/>
      <dgm:spPr>
        <a:solidFill>
          <a:schemeClr val="accent2">
            <a:lumMod val="40000"/>
            <a:lumOff val="60000"/>
          </a:schemeClr>
        </a:solidFill>
      </dgm:spPr>
      <dgm:t>
        <a:bodyPr/>
        <a:lstStyle/>
        <a:p>
          <a:pPr algn="ctr"/>
          <a:r>
            <a:rPr lang="es-CO" sz="1200" b="1" dirty="0"/>
            <a:t>PLANEACIÓN Y  GESTIÓN</a:t>
          </a:r>
        </a:p>
      </dgm:t>
    </dgm:pt>
    <dgm:pt modelId="{89331D8E-4625-408E-AE0C-0E07964BC3A0}" type="parTrans" cxnId="{1CBD5C8F-E2C4-4906-A0D0-D0A20CF0879D}">
      <dgm:prSet/>
      <dgm:spPr/>
      <dgm:t>
        <a:bodyPr/>
        <a:lstStyle/>
        <a:p>
          <a:pPr algn="ctr"/>
          <a:endParaRPr lang="es-CO">
            <a:solidFill>
              <a:schemeClr val="tx1"/>
            </a:solidFill>
          </a:endParaRPr>
        </a:p>
      </dgm:t>
    </dgm:pt>
    <dgm:pt modelId="{20146C35-5829-4F42-96AD-F60E8A4AFA76}" type="sibTrans" cxnId="{1CBD5C8F-E2C4-4906-A0D0-D0A20CF0879D}">
      <dgm:prSet/>
      <dgm:spPr/>
      <dgm:t>
        <a:bodyPr/>
        <a:lstStyle/>
        <a:p>
          <a:pPr algn="ctr"/>
          <a:endParaRPr lang="es-CO">
            <a:solidFill>
              <a:schemeClr val="tx1"/>
            </a:solidFill>
          </a:endParaRPr>
        </a:p>
      </dgm:t>
    </dgm:pt>
    <dgm:pt modelId="{A3DAB39A-4359-4AFB-A24E-CFE024AF34A7}">
      <dgm:prSet phldrT="[Texto]" custT="1"/>
      <dgm:spPr>
        <a:solidFill>
          <a:schemeClr val="accent2">
            <a:lumMod val="40000"/>
            <a:lumOff val="60000"/>
          </a:schemeClr>
        </a:solidFill>
      </dgm:spPr>
      <dgm:t>
        <a:bodyPr/>
        <a:lstStyle/>
        <a:p>
          <a:pPr algn="ctr"/>
          <a:r>
            <a:rPr lang="es-CO" sz="1000" b="0">
              <a:solidFill>
                <a:schemeClr val="tx1"/>
              </a:solidFill>
            </a:rPr>
            <a:t>POLÍTICAS DE ADMINISTRACIÓN DEL RIESGO</a:t>
          </a:r>
        </a:p>
      </dgm:t>
    </dgm:pt>
    <dgm:pt modelId="{71913E55-6B73-44D7-B4AB-3BC3AA33CD4E}" type="parTrans" cxnId="{8381B3E9-69BB-4D37-AEC7-DE6E43A1ED11}">
      <dgm:prSet/>
      <dgm:spPr/>
      <dgm:t>
        <a:bodyPr/>
        <a:lstStyle/>
        <a:p>
          <a:pPr algn="ctr"/>
          <a:endParaRPr lang="es-CO">
            <a:solidFill>
              <a:schemeClr val="tx1"/>
            </a:solidFill>
          </a:endParaRPr>
        </a:p>
      </dgm:t>
    </dgm:pt>
    <dgm:pt modelId="{E9E93687-FC11-4DB5-AB41-D72B16962774}" type="sibTrans" cxnId="{8381B3E9-69BB-4D37-AEC7-DE6E43A1ED11}">
      <dgm:prSet/>
      <dgm:spPr/>
      <dgm:t>
        <a:bodyPr/>
        <a:lstStyle/>
        <a:p>
          <a:pPr algn="ctr"/>
          <a:endParaRPr lang="es-CO">
            <a:solidFill>
              <a:schemeClr val="tx1"/>
            </a:solidFill>
          </a:endParaRPr>
        </a:p>
      </dgm:t>
    </dgm:pt>
    <dgm:pt modelId="{F3ED0FF1-C384-4BB1-A5A0-19AE0F4A5E7C}">
      <dgm:prSet phldrT="[Texto]" custT="1"/>
      <dgm:spPr>
        <a:solidFill>
          <a:schemeClr val="accent2">
            <a:lumMod val="40000"/>
            <a:lumOff val="60000"/>
          </a:schemeClr>
        </a:solidFill>
      </dgm:spPr>
      <dgm:t>
        <a:bodyPr/>
        <a:lstStyle/>
        <a:p>
          <a:pPr algn="ctr"/>
          <a:r>
            <a:rPr lang="es-CO" sz="1000" b="0" dirty="0"/>
            <a:t>ACUERDOS, COMPROMISOS O PROTOCOLOS ÉTICOS</a:t>
          </a:r>
          <a:endParaRPr lang="es-CO" sz="1000" b="0" dirty="0">
            <a:solidFill>
              <a:schemeClr val="tx1"/>
            </a:solidFill>
          </a:endParaRPr>
        </a:p>
      </dgm:t>
    </dgm:pt>
    <dgm:pt modelId="{8E0FD42F-45D6-453D-AC64-1323F22971BD}" type="parTrans" cxnId="{71DF2A8F-3E78-4535-84DF-353FED2C0506}">
      <dgm:prSet/>
      <dgm:spPr/>
      <dgm:t>
        <a:bodyPr/>
        <a:lstStyle/>
        <a:p>
          <a:pPr algn="ctr"/>
          <a:endParaRPr lang="es-CO">
            <a:solidFill>
              <a:schemeClr val="tx1"/>
            </a:solidFill>
          </a:endParaRPr>
        </a:p>
      </dgm:t>
    </dgm:pt>
    <dgm:pt modelId="{26233C57-8614-44E4-8DCB-47E9E696FCB8}" type="sibTrans" cxnId="{71DF2A8F-3E78-4535-84DF-353FED2C0506}">
      <dgm:prSet/>
      <dgm:spPr/>
      <dgm:t>
        <a:bodyPr/>
        <a:lstStyle/>
        <a:p>
          <a:pPr algn="ctr"/>
          <a:endParaRPr lang="es-CO">
            <a:solidFill>
              <a:schemeClr val="tx1"/>
            </a:solidFill>
          </a:endParaRPr>
        </a:p>
      </dgm:t>
    </dgm:pt>
    <dgm:pt modelId="{9C06DA9C-915B-4B7D-9105-B23179F0F186}">
      <dgm:prSet phldrT="[Texto]" custT="1"/>
      <dgm:spPr>
        <a:solidFill>
          <a:schemeClr val="accent2">
            <a:lumMod val="40000"/>
            <a:lumOff val="60000"/>
          </a:schemeClr>
        </a:solidFill>
      </dgm:spPr>
      <dgm:t>
        <a:bodyPr/>
        <a:lstStyle/>
        <a:p>
          <a:pPr algn="ctr"/>
          <a:r>
            <a:rPr lang="es-CO" sz="1000" b="0" dirty="0">
              <a:solidFill>
                <a:schemeClr val="tx1"/>
              </a:solidFill>
            </a:rPr>
            <a:t>PLANES, PROGRAMAS Y PROYECTOS</a:t>
          </a:r>
        </a:p>
      </dgm:t>
    </dgm:pt>
    <dgm:pt modelId="{363E2E7E-6741-4CCF-9891-FAFEEC2DB4D7}" type="parTrans" cxnId="{A5AB6A1C-8CB8-476E-A287-2BD0F3674199}">
      <dgm:prSet/>
      <dgm:spPr/>
      <dgm:t>
        <a:bodyPr/>
        <a:lstStyle/>
        <a:p>
          <a:pPr algn="ctr"/>
          <a:endParaRPr lang="es-CO">
            <a:solidFill>
              <a:schemeClr val="tx1"/>
            </a:solidFill>
          </a:endParaRPr>
        </a:p>
      </dgm:t>
    </dgm:pt>
    <dgm:pt modelId="{46EFF418-54D6-4899-91D1-66CE96D78E7F}" type="sibTrans" cxnId="{A5AB6A1C-8CB8-476E-A287-2BD0F3674199}">
      <dgm:prSet/>
      <dgm:spPr/>
      <dgm:t>
        <a:bodyPr/>
        <a:lstStyle/>
        <a:p>
          <a:pPr algn="ctr"/>
          <a:endParaRPr lang="es-CO">
            <a:solidFill>
              <a:schemeClr val="tx1"/>
            </a:solidFill>
          </a:endParaRPr>
        </a:p>
      </dgm:t>
    </dgm:pt>
    <dgm:pt modelId="{25E85ED6-F9B4-4921-942B-213043E84D2A}">
      <dgm:prSet custT="1"/>
      <dgm:spPr>
        <a:solidFill>
          <a:schemeClr val="accent2">
            <a:lumMod val="40000"/>
            <a:lumOff val="60000"/>
          </a:schemeClr>
        </a:solidFill>
      </dgm:spPr>
      <dgm:t>
        <a:bodyPr/>
        <a:lstStyle/>
        <a:p>
          <a:pPr algn="ctr"/>
          <a:r>
            <a:rPr lang="es-CO" sz="1000" b="0"/>
            <a:t>IDENTIFICACIÓN DEL RIESGO</a:t>
          </a:r>
        </a:p>
      </dgm:t>
    </dgm:pt>
    <dgm:pt modelId="{F548272C-3D1A-4140-B546-5A62C513B20E}" type="parTrans" cxnId="{C686C3B2-05D4-4967-8169-F3143239A6E4}">
      <dgm:prSet/>
      <dgm:spPr/>
      <dgm:t>
        <a:bodyPr/>
        <a:lstStyle/>
        <a:p>
          <a:pPr algn="ctr"/>
          <a:endParaRPr lang="es-CO"/>
        </a:p>
      </dgm:t>
    </dgm:pt>
    <dgm:pt modelId="{A37D8F1F-9A09-415D-A6F6-576871E2FA92}" type="sibTrans" cxnId="{C686C3B2-05D4-4967-8169-F3143239A6E4}">
      <dgm:prSet/>
      <dgm:spPr/>
      <dgm:t>
        <a:bodyPr/>
        <a:lstStyle/>
        <a:p>
          <a:pPr algn="ctr"/>
          <a:endParaRPr lang="es-CO"/>
        </a:p>
      </dgm:t>
    </dgm:pt>
    <dgm:pt modelId="{AED88C59-E9AB-4B03-8306-B652DA97C923}">
      <dgm:prSet custT="1"/>
      <dgm:spPr>
        <a:solidFill>
          <a:schemeClr val="accent2">
            <a:lumMod val="40000"/>
            <a:lumOff val="60000"/>
          </a:schemeClr>
        </a:solidFill>
      </dgm:spPr>
      <dgm:t>
        <a:bodyPr/>
        <a:lstStyle/>
        <a:p>
          <a:pPr algn="ctr"/>
          <a:r>
            <a:rPr lang="es-CO" sz="1000" b="0" dirty="0"/>
            <a:t>ANÁLISIS Y VALORACIÓN DEL RIESGO</a:t>
          </a:r>
        </a:p>
      </dgm:t>
    </dgm:pt>
    <dgm:pt modelId="{1CC87FC6-0DFD-47F8-A3FB-182BDC14D2AD}" type="parTrans" cxnId="{FD156B78-0B02-48F5-A07F-DFE5123AC4AE}">
      <dgm:prSet/>
      <dgm:spPr/>
      <dgm:t>
        <a:bodyPr/>
        <a:lstStyle/>
        <a:p>
          <a:pPr algn="ctr"/>
          <a:endParaRPr lang="es-CO"/>
        </a:p>
      </dgm:t>
    </dgm:pt>
    <dgm:pt modelId="{AF09EBB1-F2E0-4A02-9C56-9B7E32B7E6F2}" type="sibTrans" cxnId="{FD156B78-0B02-48F5-A07F-DFE5123AC4AE}">
      <dgm:prSet/>
      <dgm:spPr/>
      <dgm:t>
        <a:bodyPr/>
        <a:lstStyle/>
        <a:p>
          <a:pPr algn="ctr"/>
          <a:endParaRPr lang="es-CO"/>
        </a:p>
      </dgm:t>
    </dgm:pt>
    <dgm:pt modelId="{1F0C339E-B589-442B-9915-449DB11B8DF2}">
      <dgm:prSet custT="1"/>
      <dgm:spPr>
        <a:solidFill>
          <a:schemeClr val="accent2">
            <a:lumMod val="40000"/>
            <a:lumOff val="60000"/>
          </a:schemeClr>
        </a:solidFill>
      </dgm:spPr>
      <dgm:t>
        <a:bodyPr/>
        <a:lstStyle/>
        <a:p>
          <a:r>
            <a:rPr lang="es-CO" sz="1000" b="0" dirty="0">
              <a:solidFill>
                <a:schemeClr val="tx1"/>
              </a:solidFill>
            </a:rPr>
            <a:t>TALENTO HUMANO</a:t>
          </a:r>
          <a:endParaRPr lang="es-CO" sz="1000" b="0" dirty="0"/>
        </a:p>
      </dgm:t>
    </dgm:pt>
    <dgm:pt modelId="{7B373C34-94BF-4BC4-B45F-C849C4AA2B46}" type="parTrans" cxnId="{01895274-A3D5-4D50-ADD5-057791AF2B45}">
      <dgm:prSet/>
      <dgm:spPr/>
      <dgm:t>
        <a:bodyPr/>
        <a:lstStyle/>
        <a:p>
          <a:endParaRPr lang="es-CO"/>
        </a:p>
      </dgm:t>
    </dgm:pt>
    <dgm:pt modelId="{175DE085-7E1F-4DC2-B4D2-ABA2F4E856DB}" type="sibTrans" cxnId="{01895274-A3D5-4D50-ADD5-057791AF2B45}">
      <dgm:prSet/>
      <dgm:spPr/>
      <dgm:t>
        <a:bodyPr/>
        <a:lstStyle/>
        <a:p>
          <a:endParaRPr lang="es-CO"/>
        </a:p>
      </dgm:t>
    </dgm:pt>
    <dgm:pt modelId="{A0261B82-F1EB-4154-88BD-C781BA03FE6F}">
      <dgm:prSet custT="1"/>
      <dgm:spPr>
        <a:solidFill>
          <a:schemeClr val="accent2">
            <a:lumMod val="40000"/>
            <a:lumOff val="60000"/>
          </a:schemeClr>
        </a:solidFill>
      </dgm:spPr>
      <dgm:t>
        <a:bodyPr/>
        <a:lstStyle/>
        <a:p>
          <a:r>
            <a:rPr lang="es-CO" sz="1000" b="0" dirty="0">
              <a:solidFill>
                <a:schemeClr val="tx1"/>
              </a:solidFill>
            </a:rPr>
            <a:t>DIRECCIONAMIENTO ESTRATÉGICO</a:t>
          </a:r>
          <a:endParaRPr lang="es-CO" sz="1000" b="0" dirty="0"/>
        </a:p>
      </dgm:t>
    </dgm:pt>
    <dgm:pt modelId="{8E02CA1C-D4BA-450F-8234-1429BF6CDE14}" type="parTrans" cxnId="{EE6CF9C3-3421-42EE-95F1-D38B6AC066FB}">
      <dgm:prSet/>
      <dgm:spPr/>
      <dgm:t>
        <a:bodyPr/>
        <a:lstStyle/>
        <a:p>
          <a:endParaRPr lang="es-CO"/>
        </a:p>
      </dgm:t>
    </dgm:pt>
    <dgm:pt modelId="{39CFB0BE-3836-45AA-A788-17E2FE35D55B}" type="sibTrans" cxnId="{EE6CF9C3-3421-42EE-95F1-D38B6AC066FB}">
      <dgm:prSet/>
      <dgm:spPr/>
      <dgm:t>
        <a:bodyPr/>
        <a:lstStyle/>
        <a:p>
          <a:endParaRPr lang="es-CO"/>
        </a:p>
      </dgm:t>
    </dgm:pt>
    <dgm:pt modelId="{F5C79B41-333A-4C2E-A2E2-6761ADEDA5B5}">
      <dgm:prSet custT="1"/>
      <dgm:spPr>
        <a:solidFill>
          <a:schemeClr val="accent2">
            <a:lumMod val="40000"/>
            <a:lumOff val="60000"/>
          </a:schemeClr>
        </a:solidFill>
      </dgm:spPr>
      <dgm:t>
        <a:bodyPr/>
        <a:lstStyle/>
        <a:p>
          <a:r>
            <a:rPr lang="es-CO" sz="1000" b="0">
              <a:solidFill>
                <a:schemeClr val="tx1"/>
              </a:solidFill>
            </a:rPr>
            <a:t>ADMINISTRACIÓN DEL RIESGO</a:t>
          </a:r>
          <a:endParaRPr lang="es-CO" sz="1000" b="0"/>
        </a:p>
      </dgm:t>
    </dgm:pt>
    <dgm:pt modelId="{A0032AA6-0D71-45E3-AAAE-5C124C9C01C2}" type="parTrans" cxnId="{FD57421B-95D0-4131-A179-ABE2A00F9D27}">
      <dgm:prSet/>
      <dgm:spPr/>
      <dgm:t>
        <a:bodyPr/>
        <a:lstStyle/>
        <a:p>
          <a:endParaRPr lang="es-CO"/>
        </a:p>
      </dgm:t>
    </dgm:pt>
    <dgm:pt modelId="{724B2EA5-6F3A-4A3F-8A45-B21DA958A005}" type="sibTrans" cxnId="{FD57421B-95D0-4131-A179-ABE2A00F9D27}">
      <dgm:prSet/>
      <dgm:spPr/>
      <dgm:t>
        <a:bodyPr/>
        <a:lstStyle/>
        <a:p>
          <a:endParaRPr lang="es-CO"/>
        </a:p>
      </dgm:t>
    </dgm:pt>
    <dgm:pt modelId="{64C333D7-1973-445C-B583-EDF2F127BEE5}">
      <dgm:prSet custT="1"/>
      <dgm:spPr>
        <a:solidFill>
          <a:schemeClr val="accent2">
            <a:lumMod val="40000"/>
            <a:lumOff val="60000"/>
          </a:schemeClr>
        </a:solidFill>
      </dgm:spPr>
      <dgm:t>
        <a:bodyPr/>
        <a:lstStyle/>
        <a:p>
          <a:r>
            <a:rPr lang="es-ES" sz="1000" b="0" dirty="0"/>
            <a:t>TALENTO HUMANO</a:t>
          </a:r>
        </a:p>
      </dgm:t>
    </dgm:pt>
    <dgm:pt modelId="{7BDE2A71-41F4-4E0A-A959-B54430A1FA1B}" type="parTrans" cxnId="{9D9E69B2-46C4-47D2-9461-FF68C01032C2}">
      <dgm:prSet/>
      <dgm:spPr/>
      <dgm:t>
        <a:bodyPr/>
        <a:lstStyle/>
        <a:p>
          <a:endParaRPr lang="es-ES"/>
        </a:p>
      </dgm:t>
    </dgm:pt>
    <dgm:pt modelId="{F2C82BBE-1372-4566-BE56-3819A32659CB}" type="sibTrans" cxnId="{9D9E69B2-46C4-47D2-9461-FF68C01032C2}">
      <dgm:prSet/>
      <dgm:spPr/>
      <dgm:t>
        <a:bodyPr/>
        <a:lstStyle/>
        <a:p>
          <a:endParaRPr lang="es-ES"/>
        </a:p>
      </dgm:t>
    </dgm:pt>
    <dgm:pt modelId="{6F1CDE14-55F5-49EF-BF84-216BC24427EF}">
      <dgm:prSet phldrT="[Texto]" custT="1"/>
      <dgm:spPr>
        <a:solidFill>
          <a:schemeClr val="accent2">
            <a:lumMod val="40000"/>
            <a:lumOff val="60000"/>
          </a:schemeClr>
        </a:solidFill>
      </dgm:spPr>
      <dgm:t>
        <a:bodyPr/>
        <a:lstStyle/>
        <a:p>
          <a:pPr algn="ctr"/>
          <a:r>
            <a:rPr lang="es-CO" sz="1000" b="0" dirty="0"/>
            <a:t>MODELO DE OPERACIÓN POR PROCESOS</a:t>
          </a:r>
          <a:endParaRPr lang="es-CO" sz="1000" b="0" dirty="0">
            <a:solidFill>
              <a:schemeClr val="tx1"/>
            </a:solidFill>
          </a:endParaRPr>
        </a:p>
      </dgm:t>
    </dgm:pt>
    <dgm:pt modelId="{CED50419-67DD-461D-81D0-856749929F81}" type="parTrans" cxnId="{28DE5777-3534-4149-BCC9-5B057B354DE2}">
      <dgm:prSet/>
      <dgm:spPr/>
      <dgm:t>
        <a:bodyPr/>
        <a:lstStyle/>
        <a:p>
          <a:endParaRPr lang="es-ES"/>
        </a:p>
      </dgm:t>
    </dgm:pt>
    <dgm:pt modelId="{D097E066-ABF2-4591-B6D8-C87F57F0E83F}" type="sibTrans" cxnId="{28DE5777-3534-4149-BCC9-5B057B354DE2}">
      <dgm:prSet/>
      <dgm:spPr/>
      <dgm:t>
        <a:bodyPr/>
        <a:lstStyle/>
        <a:p>
          <a:endParaRPr lang="es-ES"/>
        </a:p>
      </dgm:t>
    </dgm:pt>
    <dgm:pt modelId="{79FFD8C0-5BA5-46AD-85D1-90340BD0D523}">
      <dgm:prSet custT="1"/>
      <dgm:spPr>
        <a:solidFill>
          <a:schemeClr val="accent2">
            <a:lumMod val="40000"/>
            <a:lumOff val="60000"/>
          </a:schemeClr>
        </a:solidFill>
      </dgm:spPr>
      <dgm:t>
        <a:bodyPr/>
        <a:lstStyle/>
        <a:p>
          <a:pPr algn="ctr"/>
          <a:r>
            <a:rPr lang="es-CO" sz="1000" b="0" dirty="0"/>
            <a:t>ESTRUCTURA ORGANIZACIONAL</a:t>
          </a:r>
          <a:endParaRPr lang="es-CO" sz="1000" b="0" dirty="0">
            <a:solidFill>
              <a:schemeClr val="tx1"/>
            </a:solidFill>
          </a:endParaRPr>
        </a:p>
      </dgm:t>
    </dgm:pt>
    <dgm:pt modelId="{3B3E74A0-DDE5-4E9E-A506-EF2C78BC0909}" type="parTrans" cxnId="{EB39DFD7-A093-4A7D-9674-839F7155AA74}">
      <dgm:prSet/>
      <dgm:spPr/>
      <dgm:t>
        <a:bodyPr/>
        <a:lstStyle/>
        <a:p>
          <a:endParaRPr lang="es-ES"/>
        </a:p>
      </dgm:t>
    </dgm:pt>
    <dgm:pt modelId="{47E82A85-6476-400C-AEBB-2066A5DE903B}" type="sibTrans" cxnId="{EB39DFD7-A093-4A7D-9674-839F7155AA74}">
      <dgm:prSet/>
      <dgm:spPr/>
      <dgm:t>
        <a:bodyPr/>
        <a:lstStyle/>
        <a:p>
          <a:endParaRPr lang="es-ES"/>
        </a:p>
      </dgm:t>
    </dgm:pt>
    <dgm:pt modelId="{AD3E9EA7-E9A2-4AE2-8E78-24075F679F06}">
      <dgm:prSet custT="1"/>
      <dgm:spPr>
        <a:solidFill>
          <a:schemeClr val="accent2">
            <a:lumMod val="40000"/>
            <a:lumOff val="60000"/>
          </a:schemeClr>
        </a:solidFill>
      </dgm:spPr>
      <dgm:t>
        <a:bodyPr/>
        <a:lstStyle/>
        <a:p>
          <a:pPr algn="ctr"/>
          <a:r>
            <a:rPr lang="es-CO" sz="1000" b="0" dirty="0"/>
            <a:t>INDICADORES DE GESTIÓN</a:t>
          </a:r>
          <a:endParaRPr lang="es-CO" sz="1000" b="0" dirty="0">
            <a:solidFill>
              <a:schemeClr val="tx1"/>
            </a:solidFill>
          </a:endParaRPr>
        </a:p>
      </dgm:t>
    </dgm:pt>
    <dgm:pt modelId="{5D8167B3-C5EF-426D-B604-81D5BE9AD350}" type="parTrans" cxnId="{2847783C-26DF-4E26-832B-331279C083DB}">
      <dgm:prSet/>
      <dgm:spPr/>
      <dgm:t>
        <a:bodyPr/>
        <a:lstStyle/>
        <a:p>
          <a:endParaRPr lang="es-ES"/>
        </a:p>
      </dgm:t>
    </dgm:pt>
    <dgm:pt modelId="{109F4BAE-7EFA-49E0-986E-D7A82E124CC9}" type="sibTrans" cxnId="{2847783C-26DF-4E26-832B-331279C083DB}">
      <dgm:prSet/>
      <dgm:spPr/>
      <dgm:t>
        <a:bodyPr/>
        <a:lstStyle/>
        <a:p>
          <a:endParaRPr lang="es-ES"/>
        </a:p>
      </dgm:t>
    </dgm:pt>
    <dgm:pt modelId="{7353AF59-07F6-43D5-8ECB-DA63A4DA92B9}">
      <dgm:prSet custT="1"/>
      <dgm:spPr>
        <a:solidFill>
          <a:schemeClr val="accent2">
            <a:lumMod val="40000"/>
            <a:lumOff val="60000"/>
          </a:schemeClr>
        </a:solidFill>
      </dgm:spPr>
      <dgm:t>
        <a:bodyPr/>
        <a:lstStyle/>
        <a:p>
          <a:pPr algn="ctr"/>
          <a:r>
            <a:rPr lang="es-CO" sz="1000" b="0" dirty="0"/>
            <a:t>POLÍTICAS DE OPERACIÓN</a:t>
          </a:r>
          <a:endParaRPr lang="es-CO" sz="1000" b="0" dirty="0">
            <a:solidFill>
              <a:schemeClr val="tx1"/>
            </a:solidFill>
          </a:endParaRPr>
        </a:p>
      </dgm:t>
    </dgm:pt>
    <dgm:pt modelId="{95EBC0F0-A160-4651-8047-1C315987F0C7}" type="parTrans" cxnId="{78DD1231-3082-44B6-BAD6-0749BFA90341}">
      <dgm:prSet/>
      <dgm:spPr/>
      <dgm:t>
        <a:bodyPr/>
        <a:lstStyle/>
        <a:p>
          <a:endParaRPr lang="es-ES"/>
        </a:p>
      </dgm:t>
    </dgm:pt>
    <dgm:pt modelId="{50AC85FA-DBC4-4E4E-AD24-A44BEA9BBD46}" type="sibTrans" cxnId="{78DD1231-3082-44B6-BAD6-0749BFA90341}">
      <dgm:prSet/>
      <dgm:spPr/>
      <dgm:t>
        <a:bodyPr/>
        <a:lstStyle/>
        <a:p>
          <a:endParaRPr lang="es-ES"/>
        </a:p>
      </dgm:t>
    </dgm:pt>
    <dgm:pt modelId="{CE0A254C-0D92-4939-B00E-8D54DA325ADF}" type="pres">
      <dgm:prSet presAssocID="{C92B96F0-8516-4EA9-A8FC-88A54915B069}" presName="Name0" presStyleCnt="0">
        <dgm:presLayoutVars>
          <dgm:chPref val="1"/>
          <dgm:dir/>
          <dgm:animOne val="branch"/>
          <dgm:animLvl val="lvl"/>
          <dgm:resizeHandles val="exact"/>
        </dgm:presLayoutVars>
      </dgm:prSet>
      <dgm:spPr/>
      <dgm:t>
        <a:bodyPr/>
        <a:lstStyle/>
        <a:p>
          <a:endParaRPr lang="es-ES"/>
        </a:p>
      </dgm:t>
    </dgm:pt>
    <dgm:pt modelId="{5715B9B8-70FB-496B-97D7-56F53C7090AF}" type="pres">
      <dgm:prSet presAssocID="{3071A9F7-0220-46ED-B9CF-554F9BF96F74}" presName="root1" presStyleCnt="0"/>
      <dgm:spPr/>
    </dgm:pt>
    <dgm:pt modelId="{30E4C5DF-FF26-4A47-A5BB-5A6D3074A549}" type="pres">
      <dgm:prSet presAssocID="{3071A9F7-0220-46ED-B9CF-554F9BF96F74}" presName="LevelOneTextNode" presStyleLbl="node0" presStyleIdx="0" presStyleCnt="1" custScaleX="201980" custScaleY="110880" custLinFactX="-100000" custLinFactNeighborX="-170523" custLinFactNeighborY="-5385">
        <dgm:presLayoutVars>
          <dgm:chPref val="3"/>
        </dgm:presLayoutVars>
      </dgm:prSet>
      <dgm:spPr/>
      <dgm:t>
        <a:bodyPr/>
        <a:lstStyle/>
        <a:p>
          <a:endParaRPr lang="es-ES"/>
        </a:p>
      </dgm:t>
    </dgm:pt>
    <dgm:pt modelId="{46B7EA24-909A-46B1-841B-55E08D48D351}" type="pres">
      <dgm:prSet presAssocID="{3071A9F7-0220-46ED-B9CF-554F9BF96F74}" presName="level2hierChild" presStyleCnt="0"/>
      <dgm:spPr/>
    </dgm:pt>
    <dgm:pt modelId="{0E5C7829-B2E5-4E04-ADC5-E2FA52D69575}" type="pres">
      <dgm:prSet presAssocID="{7B373C34-94BF-4BC4-B45F-C849C4AA2B46}" presName="conn2-1" presStyleLbl="parChTrans1D2" presStyleIdx="0" presStyleCnt="3"/>
      <dgm:spPr/>
      <dgm:t>
        <a:bodyPr/>
        <a:lstStyle/>
        <a:p>
          <a:endParaRPr lang="es-ES"/>
        </a:p>
      </dgm:t>
    </dgm:pt>
    <dgm:pt modelId="{C52F442B-8FA7-4B41-85BF-520F781DC4D1}" type="pres">
      <dgm:prSet presAssocID="{7B373C34-94BF-4BC4-B45F-C849C4AA2B46}" presName="connTx" presStyleLbl="parChTrans1D2" presStyleIdx="0" presStyleCnt="3"/>
      <dgm:spPr/>
      <dgm:t>
        <a:bodyPr/>
        <a:lstStyle/>
        <a:p>
          <a:endParaRPr lang="es-ES"/>
        </a:p>
      </dgm:t>
    </dgm:pt>
    <dgm:pt modelId="{2A5EEDEB-1F43-43D1-A966-0AB8A72A1263}" type="pres">
      <dgm:prSet presAssocID="{1F0C339E-B589-442B-9915-449DB11B8DF2}" presName="root2" presStyleCnt="0"/>
      <dgm:spPr/>
    </dgm:pt>
    <dgm:pt modelId="{9C21EFDD-F4A8-41B3-9F5D-26C4F51F1E63}" type="pres">
      <dgm:prSet presAssocID="{1F0C339E-B589-442B-9915-449DB11B8DF2}" presName="LevelTwoTextNode" presStyleLbl="node2" presStyleIdx="0" presStyleCnt="3" custScaleX="156928" custScaleY="162058" custLinFactNeighborX="4649" custLinFactNeighborY="18835">
        <dgm:presLayoutVars>
          <dgm:chPref val="3"/>
        </dgm:presLayoutVars>
      </dgm:prSet>
      <dgm:spPr/>
      <dgm:t>
        <a:bodyPr/>
        <a:lstStyle/>
        <a:p>
          <a:endParaRPr lang="es-ES"/>
        </a:p>
      </dgm:t>
    </dgm:pt>
    <dgm:pt modelId="{F08F8C40-69C7-47BA-A433-87317265A17F}" type="pres">
      <dgm:prSet presAssocID="{1F0C339E-B589-442B-9915-449DB11B8DF2}" presName="level3hierChild" presStyleCnt="0"/>
      <dgm:spPr/>
    </dgm:pt>
    <dgm:pt modelId="{631A7B68-B56F-488C-9398-AAE5DB296E7F}" type="pres">
      <dgm:prSet presAssocID="{8E0FD42F-45D6-453D-AC64-1323F22971BD}" presName="conn2-1" presStyleLbl="parChTrans1D3" presStyleIdx="0" presStyleCnt="10"/>
      <dgm:spPr/>
      <dgm:t>
        <a:bodyPr/>
        <a:lstStyle/>
        <a:p>
          <a:endParaRPr lang="es-ES"/>
        </a:p>
      </dgm:t>
    </dgm:pt>
    <dgm:pt modelId="{D085E874-C006-455E-A063-6764CD6B5EB5}" type="pres">
      <dgm:prSet presAssocID="{8E0FD42F-45D6-453D-AC64-1323F22971BD}" presName="connTx" presStyleLbl="parChTrans1D3" presStyleIdx="0" presStyleCnt="10"/>
      <dgm:spPr/>
      <dgm:t>
        <a:bodyPr/>
        <a:lstStyle/>
        <a:p>
          <a:endParaRPr lang="es-ES"/>
        </a:p>
      </dgm:t>
    </dgm:pt>
    <dgm:pt modelId="{B9BD54B0-CC0C-4898-A79E-778A743BBDF5}" type="pres">
      <dgm:prSet presAssocID="{F3ED0FF1-C384-4BB1-A5A0-19AE0F4A5E7C}" presName="root2" presStyleCnt="0"/>
      <dgm:spPr/>
    </dgm:pt>
    <dgm:pt modelId="{EC2D0C4A-FAF9-446B-966D-35648B0030F1}" type="pres">
      <dgm:prSet presAssocID="{F3ED0FF1-C384-4BB1-A5A0-19AE0F4A5E7C}" presName="LevelTwoTextNode" presStyleLbl="node3" presStyleIdx="0" presStyleCnt="10" custScaleX="232515" custScaleY="125132" custLinFactNeighborX="39145" custLinFactNeighborY="29383">
        <dgm:presLayoutVars>
          <dgm:chPref val="3"/>
        </dgm:presLayoutVars>
      </dgm:prSet>
      <dgm:spPr/>
      <dgm:t>
        <a:bodyPr/>
        <a:lstStyle/>
        <a:p>
          <a:endParaRPr lang="es-ES"/>
        </a:p>
      </dgm:t>
    </dgm:pt>
    <dgm:pt modelId="{0FD0D464-E207-4868-9722-B23851117162}" type="pres">
      <dgm:prSet presAssocID="{F3ED0FF1-C384-4BB1-A5A0-19AE0F4A5E7C}" presName="level3hierChild" presStyleCnt="0"/>
      <dgm:spPr/>
    </dgm:pt>
    <dgm:pt modelId="{712E4FBE-CF2D-40B6-8073-1553D9CFF158}" type="pres">
      <dgm:prSet presAssocID="{7BDE2A71-41F4-4E0A-A959-B54430A1FA1B}" presName="conn2-1" presStyleLbl="parChTrans1D3" presStyleIdx="1" presStyleCnt="10"/>
      <dgm:spPr/>
      <dgm:t>
        <a:bodyPr/>
        <a:lstStyle/>
        <a:p>
          <a:endParaRPr lang="es-CO"/>
        </a:p>
      </dgm:t>
    </dgm:pt>
    <dgm:pt modelId="{D0F6DE6F-C0EA-42B8-A4F7-B57DC5D58B9A}" type="pres">
      <dgm:prSet presAssocID="{7BDE2A71-41F4-4E0A-A959-B54430A1FA1B}" presName="connTx" presStyleLbl="parChTrans1D3" presStyleIdx="1" presStyleCnt="10"/>
      <dgm:spPr/>
      <dgm:t>
        <a:bodyPr/>
        <a:lstStyle/>
        <a:p>
          <a:endParaRPr lang="es-CO"/>
        </a:p>
      </dgm:t>
    </dgm:pt>
    <dgm:pt modelId="{8C629C90-9F12-406A-9C5B-4707BA8D828C}" type="pres">
      <dgm:prSet presAssocID="{64C333D7-1973-445C-B583-EDF2F127BEE5}" presName="root2" presStyleCnt="0"/>
      <dgm:spPr/>
    </dgm:pt>
    <dgm:pt modelId="{B4993373-268E-4313-9C33-50859932AC09}" type="pres">
      <dgm:prSet presAssocID="{64C333D7-1973-445C-B583-EDF2F127BEE5}" presName="LevelTwoTextNode" presStyleLbl="node3" presStyleIdx="1" presStyleCnt="10" custScaleX="232515" custScaleY="96445" custLinFactNeighborX="39334" custLinFactNeighborY="21330">
        <dgm:presLayoutVars>
          <dgm:chPref val="3"/>
        </dgm:presLayoutVars>
      </dgm:prSet>
      <dgm:spPr/>
      <dgm:t>
        <a:bodyPr/>
        <a:lstStyle/>
        <a:p>
          <a:endParaRPr lang="es-ES"/>
        </a:p>
      </dgm:t>
    </dgm:pt>
    <dgm:pt modelId="{A14F5588-E3EF-4C53-9D9A-52963A788C29}" type="pres">
      <dgm:prSet presAssocID="{64C333D7-1973-445C-B583-EDF2F127BEE5}" presName="level3hierChild" presStyleCnt="0"/>
      <dgm:spPr/>
    </dgm:pt>
    <dgm:pt modelId="{01AC17A7-23C7-4E18-86BD-D66AACAE911C}" type="pres">
      <dgm:prSet presAssocID="{8E02CA1C-D4BA-450F-8234-1429BF6CDE14}" presName="conn2-1" presStyleLbl="parChTrans1D2" presStyleIdx="1" presStyleCnt="3"/>
      <dgm:spPr/>
      <dgm:t>
        <a:bodyPr/>
        <a:lstStyle/>
        <a:p>
          <a:endParaRPr lang="es-ES"/>
        </a:p>
      </dgm:t>
    </dgm:pt>
    <dgm:pt modelId="{C3B6CFD5-FE6B-4249-9899-AAE00CF8503D}" type="pres">
      <dgm:prSet presAssocID="{8E02CA1C-D4BA-450F-8234-1429BF6CDE14}" presName="connTx" presStyleLbl="parChTrans1D2" presStyleIdx="1" presStyleCnt="3"/>
      <dgm:spPr/>
      <dgm:t>
        <a:bodyPr/>
        <a:lstStyle/>
        <a:p>
          <a:endParaRPr lang="es-ES"/>
        </a:p>
      </dgm:t>
    </dgm:pt>
    <dgm:pt modelId="{BBA729DB-CC2B-4377-BE11-8CD014BC5700}" type="pres">
      <dgm:prSet presAssocID="{A0261B82-F1EB-4154-88BD-C781BA03FE6F}" presName="root2" presStyleCnt="0"/>
      <dgm:spPr/>
    </dgm:pt>
    <dgm:pt modelId="{73F6E86F-2B2F-4575-B2CC-F52B5F71E0F5}" type="pres">
      <dgm:prSet presAssocID="{A0261B82-F1EB-4154-88BD-C781BA03FE6F}" presName="LevelTwoTextNode" presStyleLbl="node2" presStyleIdx="1" presStyleCnt="3" custScaleX="161149" custScaleY="159984" custLinFactNeighborX="2819" custLinFactNeighborY="5084">
        <dgm:presLayoutVars>
          <dgm:chPref val="3"/>
        </dgm:presLayoutVars>
      </dgm:prSet>
      <dgm:spPr/>
      <dgm:t>
        <a:bodyPr/>
        <a:lstStyle/>
        <a:p>
          <a:endParaRPr lang="es-ES"/>
        </a:p>
      </dgm:t>
    </dgm:pt>
    <dgm:pt modelId="{EBF5F50D-390C-43B7-B492-46799BEA46C7}" type="pres">
      <dgm:prSet presAssocID="{A0261B82-F1EB-4154-88BD-C781BA03FE6F}" presName="level3hierChild" presStyleCnt="0"/>
      <dgm:spPr/>
    </dgm:pt>
    <dgm:pt modelId="{22CBD0E9-1874-4FA5-A6B3-7859905945D9}" type="pres">
      <dgm:prSet presAssocID="{363E2E7E-6741-4CCF-9891-FAFEEC2DB4D7}" presName="conn2-1" presStyleLbl="parChTrans1D3" presStyleIdx="2" presStyleCnt="10"/>
      <dgm:spPr/>
      <dgm:t>
        <a:bodyPr/>
        <a:lstStyle/>
        <a:p>
          <a:endParaRPr lang="es-ES"/>
        </a:p>
      </dgm:t>
    </dgm:pt>
    <dgm:pt modelId="{BB4C128D-F1DD-4953-8094-9582F0BCC5A2}" type="pres">
      <dgm:prSet presAssocID="{363E2E7E-6741-4CCF-9891-FAFEEC2DB4D7}" presName="connTx" presStyleLbl="parChTrans1D3" presStyleIdx="2" presStyleCnt="10"/>
      <dgm:spPr/>
      <dgm:t>
        <a:bodyPr/>
        <a:lstStyle/>
        <a:p>
          <a:endParaRPr lang="es-ES"/>
        </a:p>
      </dgm:t>
    </dgm:pt>
    <dgm:pt modelId="{75E57767-8AE8-41B6-9229-6F9EDECB1C76}" type="pres">
      <dgm:prSet presAssocID="{9C06DA9C-915B-4B7D-9105-B23179F0F186}" presName="root2" presStyleCnt="0"/>
      <dgm:spPr/>
    </dgm:pt>
    <dgm:pt modelId="{115202E8-C64C-45EC-98E0-D7DB4F1049E4}" type="pres">
      <dgm:prSet presAssocID="{9C06DA9C-915B-4B7D-9105-B23179F0F186}" presName="LevelTwoTextNode" presStyleLbl="node3" presStyleIdx="2" presStyleCnt="10" custScaleX="229560" custLinFactNeighborX="36627" custLinFactNeighborY="24976">
        <dgm:presLayoutVars>
          <dgm:chPref val="3"/>
        </dgm:presLayoutVars>
      </dgm:prSet>
      <dgm:spPr/>
      <dgm:t>
        <a:bodyPr/>
        <a:lstStyle/>
        <a:p>
          <a:endParaRPr lang="es-ES"/>
        </a:p>
      </dgm:t>
    </dgm:pt>
    <dgm:pt modelId="{0506E972-A5E0-4863-9115-FC2C776FD4B6}" type="pres">
      <dgm:prSet presAssocID="{9C06DA9C-915B-4B7D-9105-B23179F0F186}" presName="level3hierChild" presStyleCnt="0"/>
      <dgm:spPr/>
    </dgm:pt>
    <dgm:pt modelId="{AD65BF0D-02AD-4CD2-913E-5B8015B6F403}" type="pres">
      <dgm:prSet presAssocID="{CED50419-67DD-461D-81D0-856749929F81}" presName="conn2-1" presStyleLbl="parChTrans1D3" presStyleIdx="3" presStyleCnt="10"/>
      <dgm:spPr/>
      <dgm:t>
        <a:bodyPr/>
        <a:lstStyle/>
        <a:p>
          <a:endParaRPr lang="es-CO"/>
        </a:p>
      </dgm:t>
    </dgm:pt>
    <dgm:pt modelId="{47EF2B17-5364-4A42-ADF8-0E6D17E21C9B}" type="pres">
      <dgm:prSet presAssocID="{CED50419-67DD-461D-81D0-856749929F81}" presName="connTx" presStyleLbl="parChTrans1D3" presStyleIdx="3" presStyleCnt="10"/>
      <dgm:spPr/>
      <dgm:t>
        <a:bodyPr/>
        <a:lstStyle/>
        <a:p>
          <a:endParaRPr lang="es-CO"/>
        </a:p>
      </dgm:t>
    </dgm:pt>
    <dgm:pt modelId="{566CEC05-6DE8-4FE9-B032-664CD14D16BC}" type="pres">
      <dgm:prSet presAssocID="{6F1CDE14-55F5-49EF-BF84-216BC24427EF}" presName="root2" presStyleCnt="0"/>
      <dgm:spPr/>
    </dgm:pt>
    <dgm:pt modelId="{97EA3949-4FD0-4D30-8D93-7915A4DB1474}" type="pres">
      <dgm:prSet presAssocID="{6F1CDE14-55F5-49EF-BF84-216BC24427EF}" presName="LevelTwoTextNode" presStyleLbl="node3" presStyleIdx="3" presStyleCnt="10" custScaleX="229560" custLinFactNeighborX="36911" custLinFactNeighborY="14449">
        <dgm:presLayoutVars>
          <dgm:chPref val="3"/>
        </dgm:presLayoutVars>
      </dgm:prSet>
      <dgm:spPr/>
      <dgm:t>
        <a:bodyPr/>
        <a:lstStyle/>
        <a:p>
          <a:endParaRPr lang="es-ES"/>
        </a:p>
      </dgm:t>
    </dgm:pt>
    <dgm:pt modelId="{AC83A79B-1CD7-4607-A7E9-9FCE65D5A660}" type="pres">
      <dgm:prSet presAssocID="{6F1CDE14-55F5-49EF-BF84-216BC24427EF}" presName="level3hierChild" presStyleCnt="0"/>
      <dgm:spPr/>
    </dgm:pt>
    <dgm:pt modelId="{1E3936E9-FFCB-4F79-B3B1-6BA18227F79D}" type="pres">
      <dgm:prSet presAssocID="{3B3E74A0-DDE5-4E9E-A506-EF2C78BC0909}" presName="conn2-1" presStyleLbl="parChTrans1D3" presStyleIdx="4" presStyleCnt="10"/>
      <dgm:spPr/>
      <dgm:t>
        <a:bodyPr/>
        <a:lstStyle/>
        <a:p>
          <a:endParaRPr lang="es-CO"/>
        </a:p>
      </dgm:t>
    </dgm:pt>
    <dgm:pt modelId="{9877E0E5-183E-49D4-B98B-E7BB76BA611B}" type="pres">
      <dgm:prSet presAssocID="{3B3E74A0-DDE5-4E9E-A506-EF2C78BC0909}" presName="connTx" presStyleLbl="parChTrans1D3" presStyleIdx="4" presStyleCnt="10"/>
      <dgm:spPr/>
      <dgm:t>
        <a:bodyPr/>
        <a:lstStyle/>
        <a:p>
          <a:endParaRPr lang="es-CO"/>
        </a:p>
      </dgm:t>
    </dgm:pt>
    <dgm:pt modelId="{009D7DCC-D549-4EAC-A924-948096F01F8D}" type="pres">
      <dgm:prSet presAssocID="{79FFD8C0-5BA5-46AD-85D1-90340BD0D523}" presName="root2" presStyleCnt="0"/>
      <dgm:spPr/>
    </dgm:pt>
    <dgm:pt modelId="{8629D6D3-92A9-4E7A-B8E6-0AA6DFDD6959}" type="pres">
      <dgm:prSet presAssocID="{79FFD8C0-5BA5-46AD-85D1-90340BD0D523}" presName="LevelTwoTextNode" presStyleLbl="node3" presStyleIdx="4" presStyleCnt="10" custScaleX="229560" custLinFactNeighborX="37277" custLinFactNeighborY="5561">
        <dgm:presLayoutVars>
          <dgm:chPref val="3"/>
        </dgm:presLayoutVars>
      </dgm:prSet>
      <dgm:spPr/>
      <dgm:t>
        <a:bodyPr/>
        <a:lstStyle/>
        <a:p>
          <a:endParaRPr lang="es-ES"/>
        </a:p>
      </dgm:t>
    </dgm:pt>
    <dgm:pt modelId="{68BDABC8-8F33-4711-8379-37EACD5BB336}" type="pres">
      <dgm:prSet presAssocID="{79FFD8C0-5BA5-46AD-85D1-90340BD0D523}" presName="level3hierChild" presStyleCnt="0"/>
      <dgm:spPr/>
    </dgm:pt>
    <dgm:pt modelId="{008FD665-FC3F-4D43-BC86-56F3B92F0E4A}" type="pres">
      <dgm:prSet presAssocID="{5D8167B3-C5EF-426D-B604-81D5BE9AD350}" presName="conn2-1" presStyleLbl="parChTrans1D3" presStyleIdx="5" presStyleCnt="10"/>
      <dgm:spPr/>
      <dgm:t>
        <a:bodyPr/>
        <a:lstStyle/>
        <a:p>
          <a:endParaRPr lang="es-CO"/>
        </a:p>
      </dgm:t>
    </dgm:pt>
    <dgm:pt modelId="{D61F1E8E-F414-4A96-8204-9EDA5F9ADE2B}" type="pres">
      <dgm:prSet presAssocID="{5D8167B3-C5EF-426D-B604-81D5BE9AD350}" presName="connTx" presStyleLbl="parChTrans1D3" presStyleIdx="5" presStyleCnt="10"/>
      <dgm:spPr/>
      <dgm:t>
        <a:bodyPr/>
        <a:lstStyle/>
        <a:p>
          <a:endParaRPr lang="es-CO"/>
        </a:p>
      </dgm:t>
    </dgm:pt>
    <dgm:pt modelId="{2C812657-8C5B-4532-95D4-40A1E231D7A1}" type="pres">
      <dgm:prSet presAssocID="{AD3E9EA7-E9A2-4AE2-8E78-24075F679F06}" presName="root2" presStyleCnt="0"/>
      <dgm:spPr/>
    </dgm:pt>
    <dgm:pt modelId="{11ED37D3-341B-4579-BA47-FA500D8982EC}" type="pres">
      <dgm:prSet presAssocID="{AD3E9EA7-E9A2-4AE2-8E78-24075F679F06}" presName="LevelTwoTextNode" presStyleLbl="node3" presStyleIdx="5" presStyleCnt="10" custScaleX="229560" custLinFactNeighborX="36664" custLinFactNeighborY="-10316">
        <dgm:presLayoutVars>
          <dgm:chPref val="3"/>
        </dgm:presLayoutVars>
      </dgm:prSet>
      <dgm:spPr/>
      <dgm:t>
        <a:bodyPr/>
        <a:lstStyle/>
        <a:p>
          <a:endParaRPr lang="es-ES"/>
        </a:p>
      </dgm:t>
    </dgm:pt>
    <dgm:pt modelId="{18B269EA-E645-43E3-81C3-45F30FCEFB46}" type="pres">
      <dgm:prSet presAssocID="{AD3E9EA7-E9A2-4AE2-8E78-24075F679F06}" presName="level3hierChild" presStyleCnt="0"/>
      <dgm:spPr/>
    </dgm:pt>
    <dgm:pt modelId="{C15BC332-C52B-4AC2-A960-1840926C33EF}" type="pres">
      <dgm:prSet presAssocID="{95EBC0F0-A160-4651-8047-1C315987F0C7}" presName="conn2-1" presStyleLbl="parChTrans1D3" presStyleIdx="6" presStyleCnt="10"/>
      <dgm:spPr/>
      <dgm:t>
        <a:bodyPr/>
        <a:lstStyle/>
        <a:p>
          <a:endParaRPr lang="es-CO"/>
        </a:p>
      </dgm:t>
    </dgm:pt>
    <dgm:pt modelId="{5D78471D-7E70-4BAB-B3B8-95B60EC83DCE}" type="pres">
      <dgm:prSet presAssocID="{95EBC0F0-A160-4651-8047-1C315987F0C7}" presName="connTx" presStyleLbl="parChTrans1D3" presStyleIdx="6" presStyleCnt="10"/>
      <dgm:spPr/>
      <dgm:t>
        <a:bodyPr/>
        <a:lstStyle/>
        <a:p>
          <a:endParaRPr lang="es-CO"/>
        </a:p>
      </dgm:t>
    </dgm:pt>
    <dgm:pt modelId="{F117E81E-B7B0-44BB-A9BD-58A49B6A05A2}" type="pres">
      <dgm:prSet presAssocID="{7353AF59-07F6-43D5-8ECB-DA63A4DA92B9}" presName="root2" presStyleCnt="0"/>
      <dgm:spPr/>
    </dgm:pt>
    <dgm:pt modelId="{1434F886-B8DA-4B04-BEAA-5C383F047E02}" type="pres">
      <dgm:prSet presAssocID="{7353AF59-07F6-43D5-8ECB-DA63A4DA92B9}" presName="LevelTwoTextNode" presStyleLbl="node3" presStyleIdx="6" presStyleCnt="10" custScaleX="229560" custLinFactNeighborX="36533" custLinFactNeighborY="-22439">
        <dgm:presLayoutVars>
          <dgm:chPref val="3"/>
        </dgm:presLayoutVars>
      </dgm:prSet>
      <dgm:spPr/>
      <dgm:t>
        <a:bodyPr/>
        <a:lstStyle/>
        <a:p>
          <a:endParaRPr lang="es-ES"/>
        </a:p>
      </dgm:t>
    </dgm:pt>
    <dgm:pt modelId="{975B12D9-AF80-454B-9A4F-77F0A971CDDF}" type="pres">
      <dgm:prSet presAssocID="{7353AF59-07F6-43D5-8ECB-DA63A4DA92B9}" presName="level3hierChild" presStyleCnt="0"/>
      <dgm:spPr/>
    </dgm:pt>
    <dgm:pt modelId="{480E976E-21EF-4867-9CAE-65A520B5E3B2}" type="pres">
      <dgm:prSet presAssocID="{A0032AA6-0D71-45E3-AAAE-5C124C9C01C2}" presName="conn2-1" presStyleLbl="parChTrans1D2" presStyleIdx="2" presStyleCnt="3"/>
      <dgm:spPr/>
      <dgm:t>
        <a:bodyPr/>
        <a:lstStyle/>
        <a:p>
          <a:endParaRPr lang="es-ES"/>
        </a:p>
      </dgm:t>
    </dgm:pt>
    <dgm:pt modelId="{13E48F09-7934-416A-BB2D-67E22E47F8AA}" type="pres">
      <dgm:prSet presAssocID="{A0032AA6-0D71-45E3-AAAE-5C124C9C01C2}" presName="connTx" presStyleLbl="parChTrans1D2" presStyleIdx="2" presStyleCnt="3"/>
      <dgm:spPr/>
      <dgm:t>
        <a:bodyPr/>
        <a:lstStyle/>
        <a:p>
          <a:endParaRPr lang="es-ES"/>
        </a:p>
      </dgm:t>
    </dgm:pt>
    <dgm:pt modelId="{177EDBFB-979E-47D2-9A83-67119B27D6DC}" type="pres">
      <dgm:prSet presAssocID="{F5C79B41-333A-4C2E-A2E2-6761ADEDA5B5}" presName="root2" presStyleCnt="0"/>
      <dgm:spPr/>
    </dgm:pt>
    <dgm:pt modelId="{F69FE398-45B1-4E50-9F02-78E6387108D7}" type="pres">
      <dgm:prSet presAssocID="{F5C79B41-333A-4C2E-A2E2-6761ADEDA5B5}" presName="LevelTwoTextNode" presStyleLbl="node2" presStyleIdx="2" presStyleCnt="3" custScaleX="161149" custScaleY="159984" custLinFactNeighborX="4469" custLinFactNeighborY="-15176">
        <dgm:presLayoutVars>
          <dgm:chPref val="3"/>
        </dgm:presLayoutVars>
      </dgm:prSet>
      <dgm:spPr/>
      <dgm:t>
        <a:bodyPr/>
        <a:lstStyle/>
        <a:p>
          <a:endParaRPr lang="es-ES"/>
        </a:p>
      </dgm:t>
    </dgm:pt>
    <dgm:pt modelId="{6884BB7D-673C-4BDA-A90A-F761F946EC3D}" type="pres">
      <dgm:prSet presAssocID="{F5C79B41-333A-4C2E-A2E2-6761ADEDA5B5}" presName="level3hierChild" presStyleCnt="0"/>
      <dgm:spPr/>
    </dgm:pt>
    <dgm:pt modelId="{B2220EE9-063C-4181-9B18-D5B0A8592BD3}" type="pres">
      <dgm:prSet presAssocID="{71913E55-6B73-44D7-B4AB-3BC3AA33CD4E}" presName="conn2-1" presStyleLbl="parChTrans1D3" presStyleIdx="7" presStyleCnt="10"/>
      <dgm:spPr/>
      <dgm:t>
        <a:bodyPr/>
        <a:lstStyle/>
        <a:p>
          <a:endParaRPr lang="es-ES"/>
        </a:p>
      </dgm:t>
    </dgm:pt>
    <dgm:pt modelId="{8CEF5BF2-594A-4B1A-B45B-C2FE916E72D2}" type="pres">
      <dgm:prSet presAssocID="{71913E55-6B73-44D7-B4AB-3BC3AA33CD4E}" presName="connTx" presStyleLbl="parChTrans1D3" presStyleIdx="7" presStyleCnt="10"/>
      <dgm:spPr/>
      <dgm:t>
        <a:bodyPr/>
        <a:lstStyle/>
        <a:p>
          <a:endParaRPr lang="es-ES"/>
        </a:p>
      </dgm:t>
    </dgm:pt>
    <dgm:pt modelId="{BCBC4EA6-DF3E-4885-A181-67AAD7CFBFE9}" type="pres">
      <dgm:prSet presAssocID="{A3DAB39A-4359-4AFB-A24E-CFE024AF34A7}" presName="root2" presStyleCnt="0"/>
      <dgm:spPr/>
    </dgm:pt>
    <dgm:pt modelId="{A8AAC770-0D9E-4309-BD2B-BD9FDE70AEAB}" type="pres">
      <dgm:prSet presAssocID="{A3DAB39A-4359-4AFB-A24E-CFE024AF34A7}" presName="LevelTwoTextNode" presStyleLbl="node3" presStyleIdx="7" presStyleCnt="10" custScaleX="229560" custLinFactNeighborX="35260" custLinFactNeighborY="-5342">
        <dgm:presLayoutVars>
          <dgm:chPref val="3"/>
        </dgm:presLayoutVars>
      </dgm:prSet>
      <dgm:spPr/>
      <dgm:t>
        <a:bodyPr/>
        <a:lstStyle/>
        <a:p>
          <a:endParaRPr lang="es-ES"/>
        </a:p>
      </dgm:t>
    </dgm:pt>
    <dgm:pt modelId="{5D105FD0-CD48-4967-8EA6-C638045F9B93}" type="pres">
      <dgm:prSet presAssocID="{A3DAB39A-4359-4AFB-A24E-CFE024AF34A7}" presName="level3hierChild" presStyleCnt="0"/>
      <dgm:spPr/>
    </dgm:pt>
    <dgm:pt modelId="{4A9C5A63-4B8F-420E-91C1-81BFCDDEDF00}" type="pres">
      <dgm:prSet presAssocID="{F548272C-3D1A-4140-B546-5A62C513B20E}" presName="conn2-1" presStyleLbl="parChTrans1D3" presStyleIdx="8" presStyleCnt="10"/>
      <dgm:spPr/>
      <dgm:t>
        <a:bodyPr/>
        <a:lstStyle/>
        <a:p>
          <a:endParaRPr lang="es-ES"/>
        </a:p>
      </dgm:t>
    </dgm:pt>
    <dgm:pt modelId="{08D2F441-B957-4849-8B7B-D864E68D38AE}" type="pres">
      <dgm:prSet presAssocID="{F548272C-3D1A-4140-B546-5A62C513B20E}" presName="connTx" presStyleLbl="parChTrans1D3" presStyleIdx="8" presStyleCnt="10"/>
      <dgm:spPr/>
      <dgm:t>
        <a:bodyPr/>
        <a:lstStyle/>
        <a:p>
          <a:endParaRPr lang="es-ES"/>
        </a:p>
      </dgm:t>
    </dgm:pt>
    <dgm:pt modelId="{78612A09-58E5-4E57-A05E-13DC30AB06B8}" type="pres">
      <dgm:prSet presAssocID="{25E85ED6-F9B4-4921-942B-213043E84D2A}" presName="root2" presStyleCnt="0"/>
      <dgm:spPr/>
    </dgm:pt>
    <dgm:pt modelId="{5CA0BDC5-C229-4B71-9C63-AC21776BCF23}" type="pres">
      <dgm:prSet presAssocID="{25E85ED6-F9B4-4921-942B-213043E84D2A}" presName="LevelTwoTextNode" presStyleLbl="node3" presStyleIdx="8" presStyleCnt="10" custScaleX="229560" custLinFactNeighborX="36074" custLinFactNeighborY="-13489">
        <dgm:presLayoutVars>
          <dgm:chPref val="3"/>
        </dgm:presLayoutVars>
      </dgm:prSet>
      <dgm:spPr/>
      <dgm:t>
        <a:bodyPr/>
        <a:lstStyle/>
        <a:p>
          <a:endParaRPr lang="es-ES"/>
        </a:p>
      </dgm:t>
    </dgm:pt>
    <dgm:pt modelId="{A9A96358-387D-4FDE-9A2B-EBB491EE2CD5}" type="pres">
      <dgm:prSet presAssocID="{25E85ED6-F9B4-4921-942B-213043E84D2A}" presName="level3hierChild" presStyleCnt="0"/>
      <dgm:spPr/>
    </dgm:pt>
    <dgm:pt modelId="{146561E6-299B-4117-AEDB-A8958CCDB086}" type="pres">
      <dgm:prSet presAssocID="{1CC87FC6-0DFD-47F8-A3FB-182BDC14D2AD}" presName="conn2-1" presStyleLbl="parChTrans1D3" presStyleIdx="9" presStyleCnt="10"/>
      <dgm:spPr/>
      <dgm:t>
        <a:bodyPr/>
        <a:lstStyle/>
        <a:p>
          <a:endParaRPr lang="es-ES"/>
        </a:p>
      </dgm:t>
    </dgm:pt>
    <dgm:pt modelId="{0BF72956-B42A-42A5-8A76-C5313770EC76}" type="pres">
      <dgm:prSet presAssocID="{1CC87FC6-0DFD-47F8-A3FB-182BDC14D2AD}" presName="connTx" presStyleLbl="parChTrans1D3" presStyleIdx="9" presStyleCnt="10"/>
      <dgm:spPr/>
      <dgm:t>
        <a:bodyPr/>
        <a:lstStyle/>
        <a:p>
          <a:endParaRPr lang="es-ES"/>
        </a:p>
      </dgm:t>
    </dgm:pt>
    <dgm:pt modelId="{2ED830B6-8191-4783-8EA0-33D9E5967D0B}" type="pres">
      <dgm:prSet presAssocID="{AED88C59-E9AB-4B03-8306-B652DA97C923}" presName="root2" presStyleCnt="0"/>
      <dgm:spPr/>
    </dgm:pt>
    <dgm:pt modelId="{CFA98952-D918-417F-A22A-6448905B4927}" type="pres">
      <dgm:prSet presAssocID="{AED88C59-E9AB-4B03-8306-B652DA97C923}" presName="LevelTwoTextNode" presStyleLbl="node3" presStyleIdx="9" presStyleCnt="10" custScaleX="229560" custLinFactNeighborX="35047" custLinFactNeighborY="-24262">
        <dgm:presLayoutVars>
          <dgm:chPref val="3"/>
        </dgm:presLayoutVars>
      </dgm:prSet>
      <dgm:spPr/>
      <dgm:t>
        <a:bodyPr/>
        <a:lstStyle/>
        <a:p>
          <a:endParaRPr lang="es-ES"/>
        </a:p>
      </dgm:t>
    </dgm:pt>
    <dgm:pt modelId="{8EE2D1FD-A5C5-4D4D-887F-C622E8153DFF}" type="pres">
      <dgm:prSet presAssocID="{AED88C59-E9AB-4B03-8306-B652DA97C923}" presName="level3hierChild" presStyleCnt="0"/>
      <dgm:spPr/>
    </dgm:pt>
  </dgm:ptLst>
  <dgm:cxnLst>
    <dgm:cxn modelId="{7B49CCAA-737B-4AB4-BA78-1404CE0D276F}" type="presOf" srcId="{79FFD8C0-5BA5-46AD-85D1-90340BD0D523}" destId="{8629D6D3-92A9-4E7A-B8E6-0AA6DFDD6959}" srcOrd="0" destOrd="0" presId="urn:microsoft.com/office/officeart/2008/layout/HorizontalMultiLevelHierarchy"/>
    <dgm:cxn modelId="{EC655EA5-1287-47AD-BB64-3431825A6AFE}" type="presOf" srcId="{CED50419-67DD-461D-81D0-856749929F81}" destId="{47EF2B17-5364-4A42-ADF8-0E6D17E21C9B}" srcOrd="1" destOrd="0" presId="urn:microsoft.com/office/officeart/2008/layout/HorizontalMultiLevelHierarchy"/>
    <dgm:cxn modelId="{70B3C74D-857D-4F9F-9B01-9563FC7D11B7}" type="presOf" srcId="{A0032AA6-0D71-45E3-AAAE-5C124C9C01C2}" destId="{13E48F09-7934-416A-BB2D-67E22E47F8AA}" srcOrd="1" destOrd="0" presId="urn:microsoft.com/office/officeart/2008/layout/HorizontalMultiLevelHierarchy"/>
    <dgm:cxn modelId="{891E73AB-FF15-4215-A3F2-FEDC2D300C4B}" type="presOf" srcId="{A3DAB39A-4359-4AFB-A24E-CFE024AF34A7}" destId="{A8AAC770-0D9E-4309-BD2B-BD9FDE70AEAB}" srcOrd="0" destOrd="0" presId="urn:microsoft.com/office/officeart/2008/layout/HorizontalMultiLevelHierarchy"/>
    <dgm:cxn modelId="{EB39DFD7-A093-4A7D-9674-839F7155AA74}" srcId="{A0261B82-F1EB-4154-88BD-C781BA03FE6F}" destId="{79FFD8C0-5BA5-46AD-85D1-90340BD0D523}" srcOrd="2" destOrd="0" parTransId="{3B3E74A0-DDE5-4E9E-A506-EF2C78BC0909}" sibTransId="{47E82A85-6476-400C-AEBB-2066A5DE903B}"/>
    <dgm:cxn modelId="{FD57421B-95D0-4131-A179-ABE2A00F9D27}" srcId="{3071A9F7-0220-46ED-B9CF-554F9BF96F74}" destId="{F5C79B41-333A-4C2E-A2E2-6761ADEDA5B5}" srcOrd="2" destOrd="0" parTransId="{A0032AA6-0D71-45E3-AAAE-5C124C9C01C2}" sibTransId="{724B2EA5-6F3A-4A3F-8A45-B21DA958A005}"/>
    <dgm:cxn modelId="{4DC9EDE7-67D2-4399-8292-AEDE84D226AE}" type="presOf" srcId="{95EBC0F0-A160-4651-8047-1C315987F0C7}" destId="{5D78471D-7E70-4BAB-B3B8-95B60EC83DCE}" srcOrd="1" destOrd="0" presId="urn:microsoft.com/office/officeart/2008/layout/HorizontalMultiLevelHierarchy"/>
    <dgm:cxn modelId="{5BCAC039-878F-4E8C-A890-3AF127B6AD33}" type="presOf" srcId="{363E2E7E-6741-4CCF-9891-FAFEEC2DB4D7}" destId="{22CBD0E9-1874-4FA5-A6B3-7859905945D9}" srcOrd="0" destOrd="0" presId="urn:microsoft.com/office/officeart/2008/layout/HorizontalMultiLevelHierarchy"/>
    <dgm:cxn modelId="{451C4D2A-56AE-449E-A0D1-A6207A8C97A2}" type="presOf" srcId="{8E02CA1C-D4BA-450F-8234-1429BF6CDE14}" destId="{01AC17A7-23C7-4E18-86BD-D66AACAE911C}" srcOrd="0" destOrd="0" presId="urn:microsoft.com/office/officeart/2008/layout/HorizontalMultiLevelHierarchy"/>
    <dgm:cxn modelId="{2275F885-E014-42A7-90CE-8EB3C43F7D09}" type="presOf" srcId="{7B373C34-94BF-4BC4-B45F-C849C4AA2B46}" destId="{0E5C7829-B2E5-4E04-ADC5-E2FA52D69575}" srcOrd="0" destOrd="0" presId="urn:microsoft.com/office/officeart/2008/layout/HorizontalMultiLevelHierarchy"/>
    <dgm:cxn modelId="{6487B4B6-4BCE-4DE0-B0D1-634B2411C29A}" type="presOf" srcId="{1CC87FC6-0DFD-47F8-A3FB-182BDC14D2AD}" destId="{146561E6-299B-4117-AEDB-A8958CCDB086}" srcOrd="0" destOrd="0" presId="urn:microsoft.com/office/officeart/2008/layout/HorizontalMultiLevelHierarchy"/>
    <dgm:cxn modelId="{88A2C170-6E38-4126-9E33-24F9708E0E9D}" type="presOf" srcId="{3B3E74A0-DDE5-4E9E-A506-EF2C78BC0909}" destId="{1E3936E9-FFCB-4F79-B3B1-6BA18227F79D}" srcOrd="0" destOrd="0" presId="urn:microsoft.com/office/officeart/2008/layout/HorizontalMultiLevelHierarchy"/>
    <dgm:cxn modelId="{A321A40D-EC34-493E-81D0-40DF894A3E0F}" type="presOf" srcId="{7BDE2A71-41F4-4E0A-A959-B54430A1FA1B}" destId="{712E4FBE-CF2D-40B6-8073-1553D9CFF158}" srcOrd="0" destOrd="0" presId="urn:microsoft.com/office/officeart/2008/layout/HorizontalMultiLevelHierarchy"/>
    <dgm:cxn modelId="{71DF2A8F-3E78-4535-84DF-353FED2C0506}" srcId="{1F0C339E-B589-442B-9915-449DB11B8DF2}" destId="{F3ED0FF1-C384-4BB1-A5A0-19AE0F4A5E7C}" srcOrd="0" destOrd="0" parTransId="{8E0FD42F-45D6-453D-AC64-1323F22971BD}" sibTransId="{26233C57-8614-44E4-8DCB-47E9E696FCB8}"/>
    <dgm:cxn modelId="{2B5B86A4-EAFF-4D0D-9C25-C7DC2021629E}" type="presOf" srcId="{F548272C-3D1A-4140-B546-5A62C513B20E}" destId="{08D2F441-B957-4849-8B7B-D864E68D38AE}" srcOrd="1" destOrd="0" presId="urn:microsoft.com/office/officeart/2008/layout/HorizontalMultiLevelHierarchy"/>
    <dgm:cxn modelId="{DC4E07D6-4AE7-4DD9-95CB-9C79FBE59E44}" type="presOf" srcId="{8E0FD42F-45D6-453D-AC64-1323F22971BD}" destId="{631A7B68-B56F-488C-9398-AAE5DB296E7F}" srcOrd="0" destOrd="0" presId="urn:microsoft.com/office/officeart/2008/layout/HorizontalMultiLevelHierarchy"/>
    <dgm:cxn modelId="{5F615867-F060-4FC5-BE57-55FA108E7640}" type="presOf" srcId="{363E2E7E-6741-4CCF-9891-FAFEEC2DB4D7}" destId="{BB4C128D-F1DD-4953-8094-9582F0BCC5A2}" srcOrd="1" destOrd="0" presId="urn:microsoft.com/office/officeart/2008/layout/HorizontalMultiLevelHierarchy"/>
    <dgm:cxn modelId="{BC67E35F-E4D0-487F-8DCE-A1A5B30A47F5}" type="presOf" srcId="{7BDE2A71-41F4-4E0A-A959-B54430A1FA1B}" destId="{D0F6DE6F-C0EA-42B8-A4F7-B57DC5D58B9A}" srcOrd="1" destOrd="0" presId="urn:microsoft.com/office/officeart/2008/layout/HorizontalMultiLevelHierarchy"/>
    <dgm:cxn modelId="{74E6D4E6-62C4-4F98-ABBB-67F9A90CDA9A}" type="presOf" srcId="{AED88C59-E9AB-4B03-8306-B652DA97C923}" destId="{CFA98952-D918-417F-A22A-6448905B4927}" srcOrd="0" destOrd="0" presId="urn:microsoft.com/office/officeart/2008/layout/HorizontalMultiLevelHierarchy"/>
    <dgm:cxn modelId="{7D4C5E11-7890-4D52-8BE2-86EE3A3306AD}" type="presOf" srcId="{5D8167B3-C5EF-426D-B604-81D5BE9AD350}" destId="{008FD665-FC3F-4D43-BC86-56F3B92F0E4A}" srcOrd="0" destOrd="0" presId="urn:microsoft.com/office/officeart/2008/layout/HorizontalMultiLevelHierarchy"/>
    <dgm:cxn modelId="{FD156B78-0B02-48F5-A07F-DFE5123AC4AE}" srcId="{F5C79B41-333A-4C2E-A2E2-6761ADEDA5B5}" destId="{AED88C59-E9AB-4B03-8306-B652DA97C923}" srcOrd="2" destOrd="0" parTransId="{1CC87FC6-0DFD-47F8-A3FB-182BDC14D2AD}" sibTransId="{AF09EBB1-F2E0-4A02-9C56-9B7E32B7E6F2}"/>
    <dgm:cxn modelId="{1CBD5C8F-E2C4-4906-A0D0-D0A20CF0879D}" srcId="{C92B96F0-8516-4EA9-A8FC-88A54915B069}" destId="{3071A9F7-0220-46ED-B9CF-554F9BF96F74}" srcOrd="0" destOrd="0" parTransId="{89331D8E-4625-408E-AE0C-0E07964BC3A0}" sibTransId="{20146C35-5829-4F42-96AD-F60E8A4AFA76}"/>
    <dgm:cxn modelId="{8B4A8AAA-7ABA-43BA-AE5E-8FFA35F3F820}" type="presOf" srcId="{71913E55-6B73-44D7-B4AB-3BC3AA33CD4E}" destId="{B2220EE9-063C-4181-9B18-D5B0A8592BD3}" srcOrd="0" destOrd="0" presId="urn:microsoft.com/office/officeart/2008/layout/HorizontalMultiLevelHierarchy"/>
    <dgm:cxn modelId="{1B583BF9-1B92-4F87-882A-EE34B172C639}" type="presOf" srcId="{A0261B82-F1EB-4154-88BD-C781BA03FE6F}" destId="{73F6E86F-2B2F-4575-B2CC-F52B5F71E0F5}" srcOrd="0" destOrd="0" presId="urn:microsoft.com/office/officeart/2008/layout/HorizontalMultiLevelHierarchy"/>
    <dgm:cxn modelId="{2847783C-26DF-4E26-832B-331279C083DB}" srcId="{A0261B82-F1EB-4154-88BD-C781BA03FE6F}" destId="{AD3E9EA7-E9A2-4AE2-8E78-24075F679F06}" srcOrd="3" destOrd="0" parTransId="{5D8167B3-C5EF-426D-B604-81D5BE9AD350}" sibTransId="{109F4BAE-7EFA-49E0-986E-D7A82E124CC9}"/>
    <dgm:cxn modelId="{93C5F9BA-7CE1-4152-A7C8-21EB6327204F}" type="presOf" srcId="{6F1CDE14-55F5-49EF-BF84-216BC24427EF}" destId="{97EA3949-4FD0-4D30-8D93-7915A4DB1474}" srcOrd="0" destOrd="0" presId="urn:microsoft.com/office/officeart/2008/layout/HorizontalMultiLevelHierarchy"/>
    <dgm:cxn modelId="{9BB8DE09-2DFB-42CC-A8F3-90870C524EF6}" type="presOf" srcId="{CED50419-67DD-461D-81D0-856749929F81}" destId="{AD65BF0D-02AD-4CD2-913E-5B8015B6F403}" srcOrd="0" destOrd="0" presId="urn:microsoft.com/office/officeart/2008/layout/HorizontalMultiLevelHierarchy"/>
    <dgm:cxn modelId="{FC0F3626-D7C9-4307-9A97-10FF894B2E5E}" type="presOf" srcId="{95EBC0F0-A160-4651-8047-1C315987F0C7}" destId="{C15BC332-C52B-4AC2-A960-1840926C33EF}" srcOrd="0" destOrd="0" presId="urn:microsoft.com/office/officeart/2008/layout/HorizontalMultiLevelHierarchy"/>
    <dgm:cxn modelId="{347FDCE1-650D-4622-88B1-36228B8EDD0E}" type="presOf" srcId="{1CC87FC6-0DFD-47F8-A3FB-182BDC14D2AD}" destId="{0BF72956-B42A-42A5-8A76-C5313770EC76}" srcOrd="1" destOrd="0" presId="urn:microsoft.com/office/officeart/2008/layout/HorizontalMultiLevelHierarchy"/>
    <dgm:cxn modelId="{69413736-048C-4398-BD25-4144E8D8791E}" type="presOf" srcId="{F3ED0FF1-C384-4BB1-A5A0-19AE0F4A5E7C}" destId="{EC2D0C4A-FAF9-446B-966D-35648B0030F1}" srcOrd="0" destOrd="0" presId="urn:microsoft.com/office/officeart/2008/layout/HorizontalMultiLevelHierarchy"/>
    <dgm:cxn modelId="{459941C8-941D-4B30-9AB3-3B5DBDD9B038}" type="presOf" srcId="{F5C79B41-333A-4C2E-A2E2-6761ADEDA5B5}" destId="{F69FE398-45B1-4E50-9F02-78E6387108D7}" srcOrd="0" destOrd="0" presId="urn:microsoft.com/office/officeart/2008/layout/HorizontalMultiLevelHierarchy"/>
    <dgm:cxn modelId="{A9F2E3DC-7E70-4F2F-B6A9-8EE4AA119244}" type="presOf" srcId="{25E85ED6-F9B4-4921-942B-213043E84D2A}" destId="{5CA0BDC5-C229-4B71-9C63-AC21776BCF23}" srcOrd="0" destOrd="0" presId="urn:microsoft.com/office/officeart/2008/layout/HorizontalMultiLevelHierarchy"/>
    <dgm:cxn modelId="{41EFB352-347D-4644-846F-E607E23A3411}" type="presOf" srcId="{1F0C339E-B589-442B-9915-449DB11B8DF2}" destId="{9C21EFDD-F4A8-41B3-9F5D-26C4F51F1E63}" srcOrd="0" destOrd="0" presId="urn:microsoft.com/office/officeart/2008/layout/HorizontalMultiLevelHierarchy"/>
    <dgm:cxn modelId="{9D9E69B2-46C4-47D2-9461-FF68C01032C2}" srcId="{1F0C339E-B589-442B-9915-449DB11B8DF2}" destId="{64C333D7-1973-445C-B583-EDF2F127BEE5}" srcOrd="1" destOrd="0" parTransId="{7BDE2A71-41F4-4E0A-A959-B54430A1FA1B}" sibTransId="{F2C82BBE-1372-4566-BE56-3819A32659CB}"/>
    <dgm:cxn modelId="{A5AB6A1C-8CB8-476E-A287-2BD0F3674199}" srcId="{A0261B82-F1EB-4154-88BD-C781BA03FE6F}" destId="{9C06DA9C-915B-4B7D-9105-B23179F0F186}" srcOrd="0" destOrd="0" parTransId="{363E2E7E-6741-4CCF-9891-FAFEEC2DB4D7}" sibTransId="{46EFF418-54D6-4899-91D1-66CE96D78E7F}"/>
    <dgm:cxn modelId="{2AC3104F-FE31-4B01-8C50-29E2E17A1633}" type="presOf" srcId="{7B373C34-94BF-4BC4-B45F-C849C4AA2B46}" destId="{C52F442B-8FA7-4B41-85BF-520F781DC4D1}" srcOrd="1" destOrd="0" presId="urn:microsoft.com/office/officeart/2008/layout/HorizontalMultiLevelHierarchy"/>
    <dgm:cxn modelId="{54B8B67E-77A2-48A9-83BA-0CA2A8C3AF96}" type="presOf" srcId="{A0032AA6-0D71-45E3-AAAE-5C124C9C01C2}" destId="{480E976E-21EF-4867-9CAE-65A520B5E3B2}" srcOrd="0" destOrd="0" presId="urn:microsoft.com/office/officeart/2008/layout/HorizontalMultiLevelHierarchy"/>
    <dgm:cxn modelId="{78DD1231-3082-44B6-BAD6-0749BFA90341}" srcId="{A0261B82-F1EB-4154-88BD-C781BA03FE6F}" destId="{7353AF59-07F6-43D5-8ECB-DA63A4DA92B9}" srcOrd="4" destOrd="0" parTransId="{95EBC0F0-A160-4651-8047-1C315987F0C7}" sibTransId="{50AC85FA-DBC4-4E4E-AD24-A44BEA9BBD46}"/>
    <dgm:cxn modelId="{F0A54BF0-5AFB-40F5-B5C5-6B78982B6811}" type="presOf" srcId="{8E0FD42F-45D6-453D-AC64-1323F22971BD}" destId="{D085E874-C006-455E-A063-6764CD6B5EB5}" srcOrd="1" destOrd="0" presId="urn:microsoft.com/office/officeart/2008/layout/HorizontalMultiLevelHierarchy"/>
    <dgm:cxn modelId="{90176C13-BA4D-40C6-ACBC-E3808285DAB3}" type="presOf" srcId="{F548272C-3D1A-4140-B546-5A62C513B20E}" destId="{4A9C5A63-4B8F-420E-91C1-81BFCDDEDF00}" srcOrd="0" destOrd="0" presId="urn:microsoft.com/office/officeart/2008/layout/HorizontalMultiLevelHierarchy"/>
    <dgm:cxn modelId="{C6C1474F-686A-405D-81CC-63870D96FB77}" type="presOf" srcId="{AD3E9EA7-E9A2-4AE2-8E78-24075F679F06}" destId="{11ED37D3-341B-4579-BA47-FA500D8982EC}" srcOrd="0" destOrd="0" presId="urn:microsoft.com/office/officeart/2008/layout/HorizontalMultiLevelHierarchy"/>
    <dgm:cxn modelId="{FE5CEC27-EFA3-4429-8C41-997B0C8F3CE7}" type="presOf" srcId="{3B3E74A0-DDE5-4E9E-A506-EF2C78BC0909}" destId="{9877E0E5-183E-49D4-B98B-E7BB76BA611B}" srcOrd="1" destOrd="0" presId="urn:microsoft.com/office/officeart/2008/layout/HorizontalMultiLevelHierarchy"/>
    <dgm:cxn modelId="{39C18C62-E0E0-443D-98CC-DA03932B4120}" type="presOf" srcId="{71913E55-6B73-44D7-B4AB-3BC3AA33CD4E}" destId="{8CEF5BF2-594A-4B1A-B45B-C2FE916E72D2}" srcOrd="1" destOrd="0" presId="urn:microsoft.com/office/officeart/2008/layout/HorizontalMultiLevelHierarchy"/>
    <dgm:cxn modelId="{28DE5777-3534-4149-BCC9-5B057B354DE2}" srcId="{A0261B82-F1EB-4154-88BD-C781BA03FE6F}" destId="{6F1CDE14-55F5-49EF-BF84-216BC24427EF}" srcOrd="1" destOrd="0" parTransId="{CED50419-67DD-461D-81D0-856749929F81}" sibTransId="{D097E066-ABF2-4591-B6D8-C87F57F0E83F}"/>
    <dgm:cxn modelId="{EE6CF9C3-3421-42EE-95F1-D38B6AC066FB}" srcId="{3071A9F7-0220-46ED-B9CF-554F9BF96F74}" destId="{A0261B82-F1EB-4154-88BD-C781BA03FE6F}" srcOrd="1" destOrd="0" parTransId="{8E02CA1C-D4BA-450F-8234-1429BF6CDE14}" sibTransId="{39CFB0BE-3836-45AA-A788-17E2FE35D55B}"/>
    <dgm:cxn modelId="{6E5A597A-FC63-4018-9EF6-9575E48C740B}" type="presOf" srcId="{C92B96F0-8516-4EA9-A8FC-88A54915B069}" destId="{CE0A254C-0D92-4939-B00E-8D54DA325ADF}" srcOrd="0" destOrd="0" presId="urn:microsoft.com/office/officeart/2008/layout/HorizontalMultiLevelHierarchy"/>
    <dgm:cxn modelId="{5CE38CF1-2102-454F-820D-5EC2975D9EB6}" type="presOf" srcId="{7353AF59-07F6-43D5-8ECB-DA63A4DA92B9}" destId="{1434F886-B8DA-4B04-BEAA-5C383F047E02}" srcOrd="0" destOrd="0" presId="urn:microsoft.com/office/officeart/2008/layout/HorizontalMultiLevelHierarchy"/>
    <dgm:cxn modelId="{8381B3E9-69BB-4D37-AEC7-DE6E43A1ED11}" srcId="{F5C79B41-333A-4C2E-A2E2-6761ADEDA5B5}" destId="{A3DAB39A-4359-4AFB-A24E-CFE024AF34A7}" srcOrd="0" destOrd="0" parTransId="{71913E55-6B73-44D7-B4AB-3BC3AA33CD4E}" sibTransId="{E9E93687-FC11-4DB5-AB41-D72B16962774}"/>
    <dgm:cxn modelId="{8DD88CF3-2C4E-49E0-A097-DE1937520E56}" type="presOf" srcId="{5D8167B3-C5EF-426D-B604-81D5BE9AD350}" destId="{D61F1E8E-F414-4A96-8204-9EDA5F9ADE2B}" srcOrd="1" destOrd="0" presId="urn:microsoft.com/office/officeart/2008/layout/HorizontalMultiLevelHierarchy"/>
    <dgm:cxn modelId="{C686C3B2-05D4-4967-8169-F3143239A6E4}" srcId="{F5C79B41-333A-4C2E-A2E2-6761ADEDA5B5}" destId="{25E85ED6-F9B4-4921-942B-213043E84D2A}" srcOrd="1" destOrd="0" parTransId="{F548272C-3D1A-4140-B546-5A62C513B20E}" sibTransId="{A37D8F1F-9A09-415D-A6F6-576871E2FA92}"/>
    <dgm:cxn modelId="{8FB6917C-6B00-4704-B611-697D555AC7A5}" type="presOf" srcId="{8E02CA1C-D4BA-450F-8234-1429BF6CDE14}" destId="{C3B6CFD5-FE6B-4249-9899-AAE00CF8503D}" srcOrd="1" destOrd="0" presId="urn:microsoft.com/office/officeart/2008/layout/HorizontalMultiLevelHierarchy"/>
    <dgm:cxn modelId="{522E3834-DBA6-4E11-8748-B2C9E8851B30}" type="presOf" srcId="{9C06DA9C-915B-4B7D-9105-B23179F0F186}" destId="{115202E8-C64C-45EC-98E0-D7DB4F1049E4}" srcOrd="0" destOrd="0" presId="urn:microsoft.com/office/officeart/2008/layout/HorizontalMultiLevelHierarchy"/>
    <dgm:cxn modelId="{E8A0C067-A650-42D1-A47B-51F0974C60AD}" type="presOf" srcId="{3071A9F7-0220-46ED-B9CF-554F9BF96F74}" destId="{30E4C5DF-FF26-4A47-A5BB-5A6D3074A549}" srcOrd="0" destOrd="0" presId="urn:microsoft.com/office/officeart/2008/layout/HorizontalMultiLevelHierarchy"/>
    <dgm:cxn modelId="{32994BC0-FDBA-4179-BB21-565C004A8597}" type="presOf" srcId="{64C333D7-1973-445C-B583-EDF2F127BEE5}" destId="{B4993373-268E-4313-9C33-50859932AC09}" srcOrd="0" destOrd="0" presId="urn:microsoft.com/office/officeart/2008/layout/HorizontalMultiLevelHierarchy"/>
    <dgm:cxn modelId="{01895274-A3D5-4D50-ADD5-057791AF2B45}" srcId="{3071A9F7-0220-46ED-B9CF-554F9BF96F74}" destId="{1F0C339E-B589-442B-9915-449DB11B8DF2}" srcOrd="0" destOrd="0" parTransId="{7B373C34-94BF-4BC4-B45F-C849C4AA2B46}" sibTransId="{175DE085-7E1F-4DC2-B4D2-ABA2F4E856DB}"/>
    <dgm:cxn modelId="{69868C50-5AF0-47B4-8974-C31F8F1D057D}" type="presParOf" srcId="{CE0A254C-0D92-4939-B00E-8D54DA325ADF}" destId="{5715B9B8-70FB-496B-97D7-56F53C7090AF}" srcOrd="0" destOrd="0" presId="urn:microsoft.com/office/officeart/2008/layout/HorizontalMultiLevelHierarchy"/>
    <dgm:cxn modelId="{7FB76218-158E-4B39-B6C0-0179259DA672}" type="presParOf" srcId="{5715B9B8-70FB-496B-97D7-56F53C7090AF}" destId="{30E4C5DF-FF26-4A47-A5BB-5A6D3074A549}" srcOrd="0" destOrd="0" presId="urn:microsoft.com/office/officeart/2008/layout/HorizontalMultiLevelHierarchy"/>
    <dgm:cxn modelId="{1E379005-7C9E-479F-A0D8-EDD8BE0533FC}" type="presParOf" srcId="{5715B9B8-70FB-496B-97D7-56F53C7090AF}" destId="{46B7EA24-909A-46B1-841B-55E08D48D351}" srcOrd="1" destOrd="0" presId="urn:microsoft.com/office/officeart/2008/layout/HorizontalMultiLevelHierarchy"/>
    <dgm:cxn modelId="{A3640D30-8D11-4543-BCB7-8765E28CA106}" type="presParOf" srcId="{46B7EA24-909A-46B1-841B-55E08D48D351}" destId="{0E5C7829-B2E5-4E04-ADC5-E2FA52D69575}" srcOrd="0" destOrd="0" presId="urn:microsoft.com/office/officeart/2008/layout/HorizontalMultiLevelHierarchy"/>
    <dgm:cxn modelId="{B413BD38-7D0E-407C-B2A3-CD0BC43E985F}" type="presParOf" srcId="{0E5C7829-B2E5-4E04-ADC5-E2FA52D69575}" destId="{C52F442B-8FA7-4B41-85BF-520F781DC4D1}" srcOrd="0" destOrd="0" presId="urn:microsoft.com/office/officeart/2008/layout/HorizontalMultiLevelHierarchy"/>
    <dgm:cxn modelId="{EB769BFC-B27E-4524-981D-95F1BA145515}" type="presParOf" srcId="{46B7EA24-909A-46B1-841B-55E08D48D351}" destId="{2A5EEDEB-1F43-43D1-A966-0AB8A72A1263}" srcOrd="1" destOrd="0" presId="urn:microsoft.com/office/officeart/2008/layout/HorizontalMultiLevelHierarchy"/>
    <dgm:cxn modelId="{033F60A9-F62F-44B1-9182-5542CF8B070B}" type="presParOf" srcId="{2A5EEDEB-1F43-43D1-A966-0AB8A72A1263}" destId="{9C21EFDD-F4A8-41B3-9F5D-26C4F51F1E63}" srcOrd="0" destOrd="0" presId="urn:microsoft.com/office/officeart/2008/layout/HorizontalMultiLevelHierarchy"/>
    <dgm:cxn modelId="{0CAF05CD-B91C-48F9-9B20-8B652233A4EC}" type="presParOf" srcId="{2A5EEDEB-1F43-43D1-A966-0AB8A72A1263}" destId="{F08F8C40-69C7-47BA-A433-87317265A17F}" srcOrd="1" destOrd="0" presId="urn:microsoft.com/office/officeart/2008/layout/HorizontalMultiLevelHierarchy"/>
    <dgm:cxn modelId="{DFD86B8C-978E-4824-B448-4284AAA5C03B}" type="presParOf" srcId="{F08F8C40-69C7-47BA-A433-87317265A17F}" destId="{631A7B68-B56F-488C-9398-AAE5DB296E7F}" srcOrd="0" destOrd="0" presId="urn:microsoft.com/office/officeart/2008/layout/HorizontalMultiLevelHierarchy"/>
    <dgm:cxn modelId="{0F1C7B53-6DC1-42A1-87D4-0CD7F970D00E}" type="presParOf" srcId="{631A7B68-B56F-488C-9398-AAE5DB296E7F}" destId="{D085E874-C006-455E-A063-6764CD6B5EB5}" srcOrd="0" destOrd="0" presId="urn:microsoft.com/office/officeart/2008/layout/HorizontalMultiLevelHierarchy"/>
    <dgm:cxn modelId="{D189951B-6A6B-425B-9464-1EACC185BFA4}" type="presParOf" srcId="{F08F8C40-69C7-47BA-A433-87317265A17F}" destId="{B9BD54B0-CC0C-4898-A79E-778A743BBDF5}" srcOrd="1" destOrd="0" presId="urn:microsoft.com/office/officeart/2008/layout/HorizontalMultiLevelHierarchy"/>
    <dgm:cxn modelId="{FDFE7BA9-3BCD-42B5-8961-9CB662EC32F5}" type="presParOf" srcId="{B9BD54B0-CC0C-4898-A79E-778A743BBDF5}" destId="{EC2D0C4A-FAF9-446B-966D-35648B0030F1}" srcOrd="0" destOrd="0" presId="urn:microsoft.com/office/officeart/2008/layout/HorizontalMultiLevelHierarchy"/>
    <dgm:cxn modelId="{1B2360BF-091B-481C-A573-8003282FF631}" type="presParOf" srcId="{B9BD54B0-CC0C-4898-A79E-778A743BBDF5}" destId="{0FD0D464-E207-4868-9722-B23851117162}" srcOrd="1" destOrd="0" presId="urn:microsoft.com/office/officeart/2008/layout/HorizontalMultiLevelHierarchy"/>
    <dgm:cxn modelId="{5B3B5A2B-8067-4EE9-8A5A-C707C4BA014D}" type="presParOf" srcId="{F08F8C40-69C7-47BA-A433-87317265A17F}" destId="{712E4FBE-CF2D-40B6-8073-1553D9CFF158}" srcOrd="2" destOrd="0" presId="urn:microsoft.com/office/officeart/2008/layout/HorizontalMultiLevelHierarchy"/>
    <dgm:cxn modelId="{CB0B5173-BE85-4855-AEBB-3F2881910FA9}" type="presParOf" srcId="{712E4FBE-CF2D-40B6-8073-1553D9CFF158}" destId="{D0F6DE6F-C0EA-42B8-A4F7-B57DC5D58B9A}" srcOrd="0" destOrd="0" presId="urn:microsoft.com/office/officeart/2008/layout/HorizontalMultiLevelHierarchy"/>
    <dgm:cxn modelId="{E03FAA9C-E1DC-4B19-81BE-27811ED6C6CD}" type="presParOf" srcId="{F08F8C40-69C7-47BA-A433-87317265A17F}" destId="{8C629C90-9F12-406A-9C5B-4707BA8D828C}" srcOrd="3" destOrd="0" presId="urn:microsoft.com/office/officeart/2008/layout/HorizontalMultiLevelHierarchy"/>
    <dgm:cxn modelId="{FC980E04-73D3-4FD9-B03E-D3D554E6369E}" type="presParOf" srcId="{8C629C90-9F12-406A-9C5B-4707BA8D828C}" destId="{B4993373-268E-4313-9C33-50859932AC09}" srcOrd="0" destOrd="0" presId="urn:microsoft.com/office/officeart/2008/layout/HorizontalMultiLevelHierarchy"/>
    <dgm:cxn modelId="{F6230540-1E6B-405D-A8FF-CC57A90DE129}" type="presParOf" srcId="{8C629C90-9F12-406A-9C5B-4707BA8D828C}" destId="{A14F5588-E3EF-4C53-9D9A-52963A788C29}" srcOrd="1" destOrd="0" presId="urn:microsoft.com/office/officeart/2008/layout/HorizontalMultiLevelHierarchy"/>
    <dgm:cxn modelId="{2C556730-F520-426B-BDFB-2ADEDF9496A5}" type="presParOf" srcId="{46B7EA24-909A-46B1-841B-55E08D48D351}" destId="{01AC17A7-23C7-4E18-86BD-D66AACAE911C}" srcOrd="2" destOrd="0" presId="urn:microsoft.com/office/officeart/2008/layout/HorizontalMultiLevelHierarchy"/>
    <dgm:cxn modelId="{0114C95D-8ED9-45EE-B90B-B49E750EAB71}" type="presParOf" srcId="{01AC17A7-23C7-4E18-86BD-D66AACAE911C}" destId="{C3B6CFD5-FE6B-4249-9899-AAE00CF8503D}" srcOrd="0" destOrd="0" presId="urn:microsoft.com/office/officeart/2008/layout/HorizontalMultiLevelHierarchy"/>
    <dgm:cxn modelId="{AD5FA736-FDCC-4532-BA86-15FC4A2E4644}" type="presParOf" srcId="{46B7EA24-909A-46B1-841B-55E08D48D351}" destId="{BBA729DB-CC2B-4377-BE11-8CD014BC5700}" srcOrd="3" destOrd="0" presId="urn:microsoft.com/office/officeart/2008/layout/HorizontalMultiLevelHierarchy"/>
    <dgm:cxn modelId="{CBFB1A83-BE92-4E08-A564-EE3B7890B9D9}" type="presParOf" srcId="{BBA729DB-CC2B-4377-BE11-8CD014BC5700}" destId="{73F6E86F-2B2F-4575-B2CC-F52B5F71E0F5}" srcOrd="0" destOrd="0" presId="urn:microsoft.com/office/officeart/2008/layout/HorizontalMultiLevelHierarchy"/>
    <dgm:cxn modelId="{32EDCA10-EE58-4B7C-8708-53F2E3764AA4}" type="presParOf" srcId="{BBA729DB-CC2B-4377-BE11-8CD014BC5700}" destId="{EBF5F50D-390C-43B7-B492-46799BEA46C7}" srcOrd="1" destOrd="0" presId="urn:microsoft.com/office/officeart/2008/layout/HorizontalMultiLevelHierarchy"/>
    <dgm:cxn modelId="{AC44A130-6BFF-4C48-9A06-050F6B558328}" type="presParOf" srcId="{EBF5F50D-390C-43B7-B492-46799BEA46C7}" destId="{22CBD0E9-1874-4FA5-A6B3-7859905945D9}" srcOrd="0" destOrd="0" presId="urn:microsoft.com/office/officeart/2008/layout/HorizontalMultiLevelHierarchy"/>
    <dgm:cxn modelId="{F5598A15-035F-4842-A50F-CE39E37279DF}" type="presParOf" srcId="{22CBD0E9-1874-4FA5-A6B3-7859905945D9}" destId="{BB4C128D-F1DD-4953-8094-9582F0BCC5A2}" srcOrd="0" destOrd="0" presId="urn:microsoft.com/office/officeart/2008/layout/HorizontalMultiLevelHierarchy"/>
    <dgm:cxn modelId="{DD3C69CF-5598-4F96-B48B-339553D3ED55}" type="presParOf" srcId="{EBF5F50D-390C-43B7-B492-46799BEA46C7}" destId="{75E57767-8AE8-41B6-9229-6F9EDECB1C76}" srcOrd="1" destOrd="0" presId="urn:microsoft.com/office/officeart/2008/layout/HorizontalMultiLevelHierarchy"/>
    <dgm:cxn modelId="{630EB31A-B0EA-4C16-A111-9024267BB476}" type="presParOf" srcId="{75E57767-8AE8-41B6-9229-6F9EDECB1C76}" destId="{115202E8-C64C-45EC-98E0-D7DB4F1049E4}" srcOrd="0" destOrd="0" presId="urn:microsoft.com/office/officeart/2008/layout/HorizontalMultiLevelHierarchy"/>
    <dgm:cxn modelId="{81673277-CF77-4F92-B836-F58E9C8702B9}" type="presParOf" srcId="{75E57767-8AE8-41B6-9229-6F9EDECB1C76}" destId="{0506E972-A5E0-4863-9115-FC2C776FD4B6}" srcOrd="1" destOrd="0" presId="urn:microsoft.com/office/officeart/2008/layout/HorizontalMultiLevelHierarchy"/>
    <dgm:cxn modelId="{DD9CC408-F16E-4BDF-9537-C0F3F28E86C1}" type="presParOf" srcId="{EBF5F50D-390C-43B7-B492-46799BEA46C7}" destId="{AD65BF0D-02AD-4CD2-913E-5B8015B6F403}" srcOrd="2" destOrd="0" presId="urn:microsoft.com/office/officeart/2008/layout/HorizontalMultiLevelHierarchy"/>
    <dgm:cxn modelId="{310AB093-7228-41D7-8EF3-BD50287932C4}" type="presParOf" srcId="{AD65BF0D-02AD-4CD2-913E-5B8015B6F403}" destId="{47EF2B17-5364-4A42-ADF8-0E6D17E21C9B}" srcOrd="0" destOrd="0" presId="urn:microsoft.com/office/officeart/2008/layout/HorizontalMultiLevelHierarchy"/>
    <dgm:cxn modelId="{83D75D5F-386F-4654-A4B4-57CE9DFB64E3}" type="presParOf" srcId="{EBF5F50D-390C-43B7-B492-46799BEA46C7}" destId="{566CEC05-6DE8-4FE9-B032-664CD14D16BC}" srcOrd="3" destOrd="0" presId="urn:microsoft.com/office/officeart/2008/layout/HorizontalMultiLevelHierarchy"/>
    <dgm:cxn modelId="{FBFBF595-E7BD-40C9-BC54-16E5D1734BCC}" type="presParOf" srcId="{566CEC05-6DE8-4FE9-B032-664CD14D16BC}" destId="{97EA3949-4FD0-4D30-8D93-7915A4DB1474}" srcOrd="0" destOrd="0" presId="urn:microsoft.com/office/officeart/2008/layout/HorizontalMultiLevelHierarchy"/>
    <dgm:cxn modelId="{9708A6F6-15FB-4B66-BC76-626F7A4B276D}" type="presParOf" srcId="{566CEC05-6DE8-4FE9-B032-664CD14D16BC}" destId="{AC83A79B-1CD7-4607-A7E9-9FCE65D5A660}" srcOrd="1" destOrd="0" presId="urn:microsoft.com/office/officeart/2008/layout/HorizontalMultiLevelHierarchy"/>
    <dgm:cxn modelId="{F248BACD-2BA8-425D-ACD4-2DF479B48F6C}" type="presParOf" srcId="{EBF5F50D-390C-43B7-B492-46799BEA46C7}" destId="{1E3936E9-FFCB-4F79-B3B1-6BA18227F79D}" srcOrd="4" destOrd="0" presId="urn:microsoft.com/office/officeart/2008/layout/HorizontalMultiLevelHierarchy"/>
    <dgm:cxn modelId="{8F1318FE-79EF-4239-A673-E2255E1DEFED}" type="presParOf" srcId="{1E3936E9-FFCB-4F79-B3B1-6BA18227F79D}" destId="{9877E0E5-183E-49D4-B98B-E7BB76BA611B}" srcOrd="0" destOrd="0" presId="urn:microsoft.com/office/officeart/2008/layout/HorizontalMultiLevelHierarchy"/>
    <dgm:cxn modelId="{209B3456-DCD7-4826-BC6F-7E61CA284232}" type="presParOf" srcId="{EBF5F50D-390C-43B7-B492-46799BEA46C7}" destId="{009D7DCC-D549-4EAC-A924-948096F01F8D}" srcOrd="5" destOrd="0" presId="urn:microsoft.com/office/officeart/2008/layout/HorizontalMultiLevelHierarchy"/>
    <dgm:cxn modelId="{29237122-E524-4A79-9DC5-0AE7602C7B5F}" type="presParOf" srcId="{009D7DCC-D549-4EAC-A924-948096F01F8D}" destId="{8629D6D3-92A9-4E7A-B8E6-0AA6DFDD6959}" srcOrd="0" destOrd="0" presId="urn:microsoft.com/office/officeart/2008/layout/HorizontalMultiLevelHierarchy"/>
    <dgm:cxn modelId="{1E93CF94-8776-46F7-B98D-DAA46C91F76D}" type="presParOf" srcId="{009D7DCC-D549-4EAC-A924-948096F01F8D}" destId="{68BDABC8-8F33-4711-8379-37EACD5BB336}" srcOrd="1" destOrd="0" presId="urn:microsoft.com/office/officeart/2008/layout/HorizontalMultiLevelHierarchy"/>
    <dgm:cxn modelId="{D877C27A-90C3-4828-A0EE-964BE2F773E3}" type="presParOf" srcId="{EBF5F50D-390C-43B7-B492-46799BEA46C7}" destId="{008FD665-FC3F-4D43-BC86-56F3B92F0E4A}" srcOrd="6" destOrd="0" presId="urn:microsoft.com/office/officeart/2008/layout/HorizontalMultiLevelHierarchy"/>
    <dgm:cxn modelId="{AF8F5AB5-FE1C-4965-B3A2-76AFA4164211}" type="presParOf" srcId="{008FD665-FC3F-4D43-BC86-56F3B92F0E4A}" destId="{D61F1E8E-F414-4A96-8204-9EDA5F9ADE2B}" srcOrd="0" destOrd="0" presId="urn:microsoft.com/office/officeart/2008/layout/HorizontalMultiLevelHierarchy"/>
    <dgm:cxn modelId="{087317E2-E242-49E0-8A33-5E53513DF1FB}" type="presParOf" srcId="{EBF5F50D-390C-43B7-B492-46799BEA46C7}" destId="{2C812657-8C5B-4532-95D4-40A1E231D7A1}" srcOrd="7" destOrd="0" presId="urn:microsoft.com/office/officeart/2008/layout/HorizontalMultiLevelHierarchy"/>
    <dgm:cxn modelId="{FAC83012-70FF-4F62-B37C-30CE538B41E0}" type="presParOf" srcId="{2C812657-8C5B-4532-95D4-40A1E231D7A1}" destId="{11ED37D3-341B-4579-BA47-FA500D8982EC}" srcOrd="0" destOrd="0" presId="urn:microsoft.com/office/officeart/2008/layout/HorizontalMultiLevelHierarchy"/>
    <dgm:cxn modelId="{2D11302E-DA23-4A34-BE34-DED0BA2A31A8}" type="presParOf" srcId="{2C812657-8C5B-4532-95D4-40A1E231D7A1}" destId="{18B269EA-E645-43E3-81C3-45F30FCEFB46}" srcOrd="1" destOrd="0" presId="urn:microsoft.com/office/officeart/2008/layout/HorizontalMultiLevelHierarchy"/>
    <dgm:cxn modelId="{4070D813-1D7E-4A4E-9B55-9E975EB8D71B}" type="presParOf" srcId="{EBF5F50D-390C-43B7-B492-46799BEA46C7}" destId="{C15BC332-C52B-4AC2-A960-1840926C33EF}" srcOrd="8" destOrd="0" presId="urn:microsoft.com/office/officeart/2008/layout/HorizontalMultiLevelHierarchy"/>
    <dgm:cxn modelId="{190BF8D5-8632-4D36-94D2-89143D4D0A6F}" type="presParOf" srcId="{C15BC332-C52B-4AC2-A960-1840926C33EF}" destId="{5D78471D-7E70-4BAB-B3B8-95B60EC83DCE}" srcOrd="0" destOrd="0" presId="urn:microsoft.com/office/officeart/2008/layout/HorizontalMultiLevelHierarchy"/>
    <dgm:cxn modelId="{62C0C5F8-217C-464E-9D6B-3BFF6A2DE76E}" type="presParOf" srcId="{EBF5F50D-390C-43B7-B492-46799BEA46C7}" destId="{F117E81E-B7B0-44BB-A9BD-58A49B6A05A2}" srcOrd="9" destOrd="0" presId="urn:microsoft.com/office/officeart/2008/layout/HorizontalMultiLevelHierarchy"/>
    <dgm:cxn modelId="{2107E0CD-829E-4D6A-A4C0-7A92AEE7030F}" type="presParOf" srcId="{F117E81E-B7B0-44BB-A9BD-58A49B6A05A2}" destId="{1434F886-B8DA-4B04-BEAA-5C383F047E02}" srcOrd="0" destOrd="0" presId="urn:microsoft.com/office/officeart/2008/layout/HorizontalMultiLevelHierarchy"/>
    <dgm:cxn modelId="{0FD9F163-2147-47A7-BF60-6D4E20809AC3}" type="presParOf" srcId="{F117E81E-B7B0-44BB-A9BD-58A49B6A05A2}" destId="{975B12D9-AF80-454B-9A4F-77F0A971CDDF}" srcOrd="1" destOrd="0" presId="urn:microsoft.com/office/officeart/2008/layout/HorizontalMultiLevelHierarchy"/>
    <dgm:cxn modelId="{C721432F-DC7E-4F97-9E55-452F37C39648}" type="presParOf" srcId="{46B7EA24-909A-46B1-841B-55E08D48D351}" destId="{480E976E-21EF-4867-9CAE-65A520B5E3B2}" srcOrd="4" destOrd="0" presId="urn:microsoft.com/office/officeart/2008/layout/HorizontalMultiLevelHierarchy"/>
    <dgm:cxn modelId="{F92AD604-5B27-46D3-BD84-39C46E15984B}" type="presParOf" srcId="{480E976E-21EF-4867-9CAE-65A520B5E3B2}" destId="{13E48F09-7934-416A-BB2D-67E22E47F8AA}" srcOrd="0" destOrd="0" presId="urn:microsoft.com/office/officeart/2008/layout/HorizontalMultiLevelHierarchy"/>
    <dgm:cxn modelId="{F27ED0C9-5293-415A-9AEE-3B57DCB4E8D2}" type="presParOf" srcId="{46B7EA24-909A-46B1-841B-55E08D48D351}" destId="{177EDBFB-979E-47D2-9A83-67119B27D6DC}" srcOrd="5" destOrd="0" presId="urn:microsoft.com/office/officeart/2008/layout/HorizontalMultiLevelHierarchy"/>
    <dgm:cxn modelId="{93079BC9-C07B-4A9A-AA38-5ABA725F2562}" type="presParOf" srcId="{177EDBFB-979E-47D2-9A83-67119B27D6DC}" destId="{F69FE398-45B1-4E50-9F02-78E6387108D7}" srcOrd="0" destOrd="0" presId="urn:microsoft.com/office/officeart/2008/layout/HorizontalMultiLevelHierarchy"/>
    <dgm:cxn modelId="{F6FB9C47-8B94-40EC-980F-7173044F0E63}" type="presParOf" srcId="{177EDBFB-979E-47D2-9A83-67119B27D6DC}" destId="{6884BB7D-673C-4BDA-A90A-F761F946EC3D}" srcOrd="1" destOrd="0" presId="urn:microsoft.com/office/officeart/2008/layout/HorizontalMultiLevelHierarchy"/>
    <dgm:cxn modelId="{89C0BCE3-27EC-4190-AB70-B875A0F1CAFC}" type="presParOf" srcId="{6884BB7D-673C-4BDA-A90A-F761F946EC3D}" destId="{B2220EE9-063C-4181-9B18-D5B0A8592BD3}" srcOrd="0" destOrd="0" presId="urn:microsoft.com/office/officeart/2008/layout/HorizontalMultiLevelHierarchy"/>
    <dgm:cxn modelId="{D22959CF-74E6-4F45-B810-93390609C907}" type="presParOf" srcId="{B2220EE9-063C-4181-9B18-D5B0A8592BD3}" destId="{8CEF5BF2-594A-4B1A-B45B-C2FE916E72D2}" srcOrd="0" destOrd="0" presId="urn:microsoft.com/office/officeart/2008/layout/HorizontalMultiLevelHierarchy"/>
    <dgm:cxn modelId="{13EF23D6-74F1-470B-9A40-0E36BBA1559E}" type="presParOf" srcId="{6884BB7D-673C-4BDA-A90A-F761F946EC3D}" destId="{BCBC4EA6-DF3E-4885-A181-67AAD7CFBFE9}" srcOrd="1" destOrd="0" presId="urn:microsoft.com/office/officeart/2008/layout/HorizontalMultiLevelHierarchy"/>
    <dgm:cxn modelId="{DB0A7087-6883-4747-B47B-3E4F018736B5}" type="presParOf" srcId="{BCBC4EA6-DF3E-4885-A181-67AAD7CFBFE9}" destId="{A8AAC770-0D9E-4309-BD2B-BD9FDE70AEAB}" srcOrd="0" destOrd="0" presId="urn:microsoft.com/office/officeart/2008/layout/HorizontalMultiLevelHierarchy"/>
    <dgm:cxn modelId="{AC79357D-69EA-4905-A9B3-E7410F9F15D3}" type="presParOf" srcId="{BCBC4EA6-DF3E-4885-A181-67AAD7CFBFE9}" destId="{5D105FD0-CD48-4967-8EA6-C638045F9B93}" srcOrd="1" destOrd="0" presId="urn:microsoft.com/office/officeart/2008/layout/HorizontalMultiLevelHierarchy"/>
    <dgm:cxn modelId="{1294A5AE-3474-4355-B4BD-C9C2019E0C7F}" type="presParOf" srcId="{6884BB7D-673C-4BDA-A90A-F761F946EC3D}" destId="{4A9C5A63-4B8F-420E-91C1-81BFCDDEDF00}" srcOrd="2" destOrd="0" presId="urn:microsoft.com/office/officeart/2008/layout/HorizontalMultiLevelHierarchy"/>
    <dgm:cxn modelId="{223FB498-8FBB-478F-B4A2-FB265B6F2F43}" type="presParOf" srcId="{4A9C5A63-4B8F-420E-91C1-81BFCDDEDF00}" destId="{08D2F441-B957-4849-8B7B-D864E68D38AE}" srcOrd="0" destOrd="0" presId="urn:microsoft.com/office/officeart/2008/layout/HorizontalMultiLevelHierarchy"/>
    <dgm:cxn modelId="{A4EC5B53-349E-4857-A177-287B58951386}" type="presParOf" srcId="{6884BB7D-673C-4BDA-A90A-F761F946EC3D}" destId="{78612A09-58E5-4E57-A05E-13DC30AB06B8}" srcOrd="3" destOrd="0" presId="urn:microsoft.com/office/officeart/2008/layout/HorizontalMultiLevelHierarchy"/>
    <dgm:cxn modelId="{9944F46E-CBAB-41F4-B7C8-31151DA36655}" type="presParOf" srcId="{78612A09-58E5-4E57-A05E-13DC30AB06B8}" destId="{5CA0BDC5-C229-4B71-9C63-AC21776BCF23}" srcOrd="0" destOrd="0" presId="urn:microsoft.com/office/officeart/2008/layout/HorizontalMultiLevelHierarchy"/>
    <dgm:cxn modelId="{097BDB35-D372-46FE-A85F-6B5951766AD1}" type="presParOf" srcId="{78612A09-58E5-4E57-A05E-13DC30AB06B8}" destId="{A9A96358-387D-4FDE-9A2B-EBB491EE2CD5}" srcOrd="1" destOrd="0" presId="urn:microsoft.com/office/officeart/2008/layout/HorizontalMultiLevelHierarchy"/>
    <dgm:cxn modelId="{6F9DA4E9-8EE3-4F15-8CB2-0FF29115FF00}" type="presParOf" srcId="{6884BB7D-673C-4BDA-A90A-F761F946EC3D}" destId="{146561E6-299B-4117-AEDB-A8958CCDB086}" srcOrd="4" destOrd="0" presId="urn:microsoft.com/office/officeart/2008/layout/HorizontalMultiLevelHierarchy"/>
    <dgm:cxn modelId="{BD45B77B-D8A5-4152-9B25-F1BE0EFC5124}" type="presParOf" srcId="{146561E6-299B-4117-AEDB-A8958CCDB086}" destId="{0BF72956-B42A-42A5-8A76-C5313770EC76}" srcOrd="0" destOrd="0" presId="urn:microsoft.com/office/officeart/2008/layout/HorizontalMultiLevelHierarchy"/>
    <dgm:cxn modelId="{FAA72031-78A2-4DEA-B8A6-1896D81E6300}" type="presParOf" srcId="{6884BB7D-673C-4BDA-A90A-F761F946EC3D}" destId="{2ED830B6-8191-4783-8EA0-33D9E5967D0B}" srcOrd="5" destOrd="0" presId="urn:microsoft.com/office/officeart/2008/layout/HorizontalMultiLevelHierarchy"/>
    <dgm:cxn modelId="{DDF8542A-319F-4A1F-ACF9-65684A57DD01}" type="presParOf" srcId="{2ED830B6-8191-4783-8EA0-33D9E5967D0B}" destId="{CFA98952-D918-417F-A22A-6448905B4927}" srcOrd="0" destOrd="0" presId="urn:microsoft.com/office/officeart/2008/layout/HorizontalMultiLevelHierarchy"/>
    <dgm:cxn modelId="{4D381C63-2CAD-48E3-A684-5D1B53E955F1}" type="presParOf" srcId="{2ED830B6-8191-4783-8EA0-33D9E5967D0B}" destId="{8EE2D1FD-A5C5-4D4D-887F-C622E8153DF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B96F0-8516-4EA9-A8FC-88A54915B069}"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CO"/>
        </a:p>
      </dgm:t>
    </dgm:pt>
    <dgm:pt modelId="{3071A9F7-0220-46ED-B9CF-554F9BF96F74}">
      <dgm:prSet phldrT="[Texto]" custT="1"/>
      <dgm:spPr/>
      <dgm:t>
        <a:bodyPr/>
        <a:lstStyle/>
        <a:p>
          <a:pPr algn="ctr"/>
          <a:r>
            <a:rPr lang="es-CO" sz="1400" b="1"/>
            <a:t> EVALUACION Y SEGUIMIENTO </a:t>
          </a:r>
        </a:p>
      </dgm:t>
    </dgm:pt>
    <dgm:pt modelId="{89331D8E-4625-408E-AE0C-0E07964BC3A0}" type="parTrans" cxnId="{1CBD5C8F-E2C4-4906-A0D0-D0A20CF0879D}">
      <dgm:prSet/>
      <dgm:spPr/>
      <dgm:t>
        <a:bodyPr/>
        <a:lstStyle/>
        <a:p>
          <a:pPr algn="ctr"/>
          <a:endParaRPr lang="es-CO">
            <a:solidFill>
              <a:schemeClr val="tx1"/>
            </a:solidFill>
          </a:endParaRPr>
        </a:p>
      </dgm:t>
    </dgm:pt>
    <dgm:pt modelId="{20146C35-5829-4F42-96AD-F60E8A4AFA76}" type="sibTrans" cxnId="{1CBD5C8F-E2C4-4906-A0D0-D0A20CF0879D}">
      <dgm:prSet/>
      <dgm:spPr/>
      <dgm:t>
        <a:bodyPr/>
        <a:lstStyle/>
        <a:p>
          <a:pPr algn="ctr"/>
          <a:endParaRPr lang="es-CO">
            <a:solidFill>
              <a:schemeClr val="tx1"/>
            </a:solidFill>
          </a:endParaRPr>
        </a:p>
      </dgm:t>
    </dgm:pt>
    <dgm:pt modelId="{A3DAB39A-4359-4AFB-A24E-CFE024AF34A7}">
      <dgm:prSet phldrT="[Texto]" custT="1"/>
      <dgm:spPr/>
      <dgm:t>
        <a:bodyPr/>
        <a:lstStyle/>
        <a:p>
          <a:pPr algn="ctr"/>
          <a:r>
            <a:rPr lang="es-CO" sz="1100" b="1"/>
            <a:t>PLANES DE MEJORAMIENTO </a:t>
          </a:r>
        </a:p>
      </dgm:t>
    </dgm:pt>
    <dgm:pt modelId="{71913E55-6B73-44D7-B4AB-3BC3AA33CD4E}" type="parTrans" cxnId="{8381B3E9-69BB-4D37-AEC7-DE6E43A1ED11}">
      <dgm:prSet/>
      <dgm:spPr/>
      <dgm:t>
        <a:bodyPr/>
        <a:lstStyle/>
        <a:p>
          <a:pPr algn="ctr"/>
          <a:endParaRPr lang="es-CO">
            <a:solidFill>
              <a:schemeClr val="tx1"/>
            </a:solidFill>
          </a:endParaRPr>
        </a:p>
      </dgm:t>
    </dgm:pt>
    <dgm:pt modelId="{E9E93687-FC11-4DB5-AB41-D72B16962774}" type="sibTrans" cxnId="{8381B3E9-69BB-4D37-AEC7-DE6E43A1ED11}">
      <dgm:prSet/>
      <dgm:spPr/>
      <dgm:t>
        <a:bodyPr/>
        <a:lstStyle/>
        <a:p>
          <a:pPr algn="ctr"/>
          <a:endParaRPr lang="es-CO">
            <a:solidFill>
              <a:schemeClr val="tx1"/>
            </a:solidFill>
          </a:endParaRPr>
        </a:p>
      </dgm:t>
    </dgm:pt>
    <dgm:pt modelId="{F3ED0FF1-C384-4BB1-A5A0-19AE0F4A5E7C}">
      <dgm:prSet phldrT="[Texto]" custT="1"/>
      <dgm:spPr/>
      <dgm:t>
        <a:bodyPr/>
        <a:lstStyle/>
        <a:p>
          <a:pPr algn="ctr"/>
          <a:r>
            <a:rPr lang="es-CO" sz="1100" b="1"/>
            <a:t>AUTOEVALUACION DEL CONTROL Y GESTION </a:t>
          </a:r>
        </a:p>
      </dgm:t>
    </dgm:pt>
    <dgm:pt modelId="{8E0FD42F-45D6-453D-AC64-1323F22971BD}" type="parTrans" cxnId="{71DF2A8F-3E78-4535-84DF-353FED2C0506}">
      <dgm:prSet/>
      <dgm:spPr/>
      <dgm:t>
        <a:bodyPr/>
        <a:lstStyle/>
        <a:p>
          <a:pPr algn="ctr"/>
          <a:endParaRPr lang="es-CO">
            <a:solidFill>
              <a:schemeClr val="tx1"/>
            </a:solidFill>
          </a:endParaRPr>
        </a:p>
      </dgm:t>
    </dgm:pt>
    <dgm:pt modelId="{26233C57-8614-44E4-8DCB-47E9E696FCB8}" type="sibTrans" cxnId="{71DF2A8F-3E78-4535-84DF-353FED2C0506}">
      <dgm:prSet/>
      <dgm:spPr/>
      <dgm:t>
        <a:bodyPr/>
        <a:lstStyle/>
        <a:p>
          <a:pPr algn="ctr"/>
          <a:endParaRPr lang="es-CO">
            <a:solidFill>
              <a:schemeClr val="tx1"/>
            </a:solidFill>
          </a:endParaRPr>
        </a:p>
      </dgm:t>
    </dgm:pt>
    <dgm:pt modelId="{9C06DA9C-915B-4B7D-9105-B23179F0F186}">
      <dgm:prSet phldrT="[Texto]" custT="1"/>
      <dgm:spPr/>
      <dgm:t>
        <a:bodyPr/>
        <a:lstStyle/>
        <a:p>
          <a:pPr algn="ctr"/>
          <a:r>
            <a:rPr lang="es-CO" sz="1100" b="1"/>
            <a:t>AUDITORIA INTERNA</a:t>
          </a:r>
        </a:p>
      </dgm:t>
    </dgm:pt>
    <dgm:pt modelId="{363E2E7E-6741-4CCF-9891-FAFEEC2DB4D7}" type="parTrans" cxnId="{A5AB6A1C-8CB8-476E-A287-2BD0F3674199}">
      <dgm:prSet/>
      <dgm:spPr/>
      <dgm:t>
        <a:bodyPr/>
        <a:lstStyle/>
        <a:p>
          <a:pPr algn="ctr"/>
          <a:endParaRPr lang="es-CO">
            <a:solidFill>
              <a:schemeClr val="tx1"/>
            </a:solidFill>
          </a:endParaRPr>
        </a:p>
      </dgm:t>
    </dgm:pt>
    <dgm:pt modelId="{46EFF418-54D6-4899-91D1-66CE96D78E7F}" type="sibTrans" cxnId="{A5AB6A1C-8CB8-476E-A287-2BD0F3674199}">
      <dgm:prSet/>
      <dgm:spPr/>
      <dgm:t>
        <a:bodyPr/>
        <a:lstStyle/>
        <a:p>
          <a:pPr algn="ctr"/>
          <a:endParaRPr lang="es-CO">
            <a:solidFill>
              <a:schemeClr val="tx1"/>
            </a:solidFill>
          </a:endParaRPr>
        </a:p>
      </dgm:t>
    </dgm:pt>
    <dgm:pt modelId="{C636E4D1-16C2-497A-8F28-C5D56942E84A}">
      <dgm:prSet phldrT="[Texto]" custT="1"/>
      <dgm:spPr/>
      <dgm:t>
        <a:bodyPr/>
        <a:lstStyle/>
        <a:p>
          <a:pPr algn="ctr"/>
          <a:r>
            <a:rPr lang="es-CO" sz="1100" b="1"/>
            <a:t>AUTOEVALUACION INSTITUCIONAL </a:t>
          </a:r>
        </a:p>
      </dgm:t>
    </dgm:pt>
    <dgm:pt modelId="{BD53A5B5-6B06-44B5-AD7E-166135DE9754}" type="parTrans" cxnId="{CE21B707-F157-46F2-BA6E-C1F00D8F2877}">
      <dgm:prSet/>
      <dgm:spPr/>
      <dgm:t>
        <a:bodyPr/>
        <a:lstStyle/>
        <a:p>
          <a:pPr algn="ctr"/>
          <a:endParaRPr lang="es-CO">
            <a:solidFill>
              <a:schemeClr val="tx1"/>
            </a:solidFill>
          </a:endParaRPr>
        </a:p>
      </dgm:t>
    </dgm:pt>
    <dgm:pt modelId="{AC6A1234-653E-4CFB-B422-16C73EBFF3E7}" type="sibTrans" cxnId="{CE21B707-F157-46F2-BA6E-C1F00D8F2877}">
      <dgm:prSet/>
      <dgm:spPr/>
      <dgm:t>
        <a:bodyPr/>
        <a:lstStyle/>
        <a:p>
          <a:pPr algn="ctr"/>
          <a:endParaRPr lang="es-CO">
            <a:solidFill>
              <a:schemeClr val="tx1"/>
            </a:solidFill>
          </a:endParaRPr>
        </a:p>
      </dgm:t>
    </dgm:pt>
    <dgm:pt modelId="{71E45CB6-7A1E-4C8C-82F4-4F5D1C96149A}">
      <dgm:prSet phldrT="[Texto]" custT="1"/>
      <dgm:spPr/>
      <dgm:t>
        <a:bodyPr/>
        <a:lstStyle/>
        <a:p>
          <a:pPr algn="ctr"/>
          <a:r>
            <a:rPr lang="es-CO" sz="1100" b="1"/>
            <a:t>AUDITORIA</a:t>
          </a:r>
          <a:r>
            <a:rPr lang="es-CO" sz="1050" b="1"/>
            <a:t> INTERNA</a:t>
          </a:r>
        </a:p>
      </dgm:t>
    </dgm:pt>
    <dgm:pt modelId="{E362D931-A817-4684-AD97-A979AA8AB037}" type="parTrans" cxnId="{D85A97B4-B982-4134-854B-57D04FD9D655}">
      <dgm:prSet/>
      <dgm:spPr/>
      <dgm:t>
        <a:bodyPr/>
        <a:lstStyle/>
        <a:p>
          <a:pPr algn="ctr"/>
          <a:endParaRPr lang="es-CO">
            <a:solidFill>
              <a:schemeClr val="tx1"/>
            </a:solidFill>
          </a:endParaRPr>
        </a:p>
      </dgm:t>
    </dgm:pt>
    <dgm:pt modelId="{2497CCBB-9C42-4D88-95FE-C3D6E527F273}" type="sibTrans" cxnId="{D85A97B4-B982-4134-854B-57D04FD9D655}">
      <dgm:prSet/>
      <dgm:spPr/>
      <dgm:t>
        <a:bodyPr/>
        <a:lstStyle/>
        <a:p>
          <a:pPr algn="ctr"/>
          <a:endParaRPr lang="es-CO">
            <a:solidFill>
              <a:schemeClr val="tx1"/>
            </a:solidFill>
          </a:endParaRPr>
        </a:p>
      </dgm:t>
    </dgm:pt>
    <dgm:pt modelId="{E7C5F5C6-6BE0-4A5D-9FF4-855F1AEED9F3}">
      <dgm:prSet phldrT="[Texto]" custT="1"/>
      <dgm:spPr/>
      <dgm:t>
        <a:bodyPr/>
        <a:lstStyle/>
        <a:p>
          <a:pPr algn="ctr"/>
          <a:r>
            <a:rPr lang="es-CO" sz="1100" b="1"/>
            <a:t>PLANES DE MEJORAMIENTO </a:t>
          </a:r>
        </a:p>
      </dgm:t>
    </dgm:pt>
    <dgm:pt modelId="{679A2303-78A3-45FB-A643-4D83259F4844}" type="parTrans" cxnId="{A74943AE-7E0E-4D00-915E-65CB0895C231}">
      <dgm:prSet/>
      <dgm:spPr/>
      <dgm:t>
        <a:bodyPr/>
        <a:lstStyle/>
        <a:p>
          <a:pPr algn="ctr"/>
          <a:endParaRPr lang="es-CO">
            <a:solidFill>
              <a:schemeClr val="tx1"/>
            </a:solidFill>
          </a:endParaRPr>
        </a:p>
      </dgm:t>
    </dgm:pt>
    <dgm:pt modelId="{B9F84D7A-1196-46F4-8CF4-ADC25E1A38EA}" type="sibTrans" cxnId="{A74943AE-7E0E-4D00-915E-65CB0895C231}">
      <dgm:prSet/>
      <dgm:spPr/>
      <dgm:t>
        <a:bodyPr/>
        <a:lstStyle/>
        <a:p>
          <a:pPr algn="ctr"/>
          <a:endParaRPr lang="es-CO">
            <a:solidFill>
              <a:schemeClr val="tx1"/>
            </a:solidFill>
          </a:endParaRPr>
        </a:p>
      </dgm:t>
    </dgm:pt>
    <dgm:pt modelId="{82A28B22-60C2-49DE-B9B0-B91B0BAD03C9}" type="pres">
      <dgm:prSet presAssocID="{C92B96F0-8516-4EA9-A8FC-88A54915B069}" presName="Name0" presStyleCnt="0">
        <dgm:presLayoutVars>
          <dgm:chPref val="1"/>
          <dgm:dir/>
          <dgm:animOne val="branch"/>
          <dgm:animLvl val="lvl"/>
          <dgm:resizeHandles val="exact"/>
        </dgm:presLayoutVars>
      </dgm:prSet>
      <dgm:spPr/>
      <dgm:t>
        <a:bodyPr/>
        <a:lstStyle/>
        <a:p>
          <a:endParaRPr lang="es-CO"/>
        </a:p>
      </dgm:t>
    </dgm:pt>
    <dgm:pt modelId="{86AEC8E5-9ED9-428E-8C27-A848B391C431}" type="pres">
      <dgm:prSet presAssocID="{3071A9F7-0220-46ED-B9CF-554F9BF96F74}" presName="root1" presStyleCnt="0"/>
      <dgm:spPr/>
      <dgm:t>
        <a:bodyPr/>
        <a:lstStyle/>
        <a:p>
          <a:endParaRPr lang="es-CO"/>
        </a:p>
      </dgm:t>
    </dgm:pt>
    <dgm:pt modelId="{B4B24734-88B3-4CE5-A86F-8813C1889F17}" type="pres">
      <dgm:prSet presAssocID="{3071A9F7-0220-46ED-B9CF-554F9BF96F74}" presName="LevelOneTextNode" presStyleLbl="node0" presStyleIdx="0" presStyleCnt="1" custScaleY="57420" custLinFactNeighborX="-1024" custLinFactNeighborY="3591">
        <dgm:presLayoutVars>
          <dgm:chPref val="3"/>
        </dgm:presLayoutVars>
      </dgm:prSet>
      <dgm:spPr/>
      <dgm:t>
        <a:bodyPr/>
        <a:lstStyle/>
        <a:p>
          <a:endParaRPr lang="es-CO"/>
        </a:p>
      </dgm:t>
    </dgm:pt>
    <dgm:pt modelId="{75FCCD96-7986-4171-A3F1-E19891CA2644}" type="pres">
      <dgm:prSet presAssocID="{3071A9F7-0220-46ED-B9CF-554F9BF96F74}" presName="level2hierChild" presStyleCnt="0"/>
      <dgm:spPr/>
      <dgm:t>
        <a:bodyPr/>
        <a:lstStyle/>
        <a:p>
          <a:endParaRPr lang="es-CO"/>
        </a:p>
      </dgm:t>
    </dgm:pt>
    <dgm:pt modelId="{D09F9946-8585-49C4-90A5-05CC4998F6B5}" type="pres">
      <dgm:prSet presAssocID="{BD53A5B5-6B06-44B5-AD7E-166135DE9754}" presName="conn2-1" presStyleLbl="parChTrans1D2" presStyleIdx="0" presStyleCnt="3"/>
      <dgm:spPr/>
      <dgm:t>
        <a:bodyPr/>
        <a:lstStyle/>
        <a:p>
          <a:endParaRPr lang="es-CO"/>
        </a:p>
      </dgm:t>
    </dgm:pt>
    <dgm:pt modelId="{FEB02B40-DCFA-4C0E-8E59-B57AD17A67E8}" type="pres">
      <dgm:prSet presAssocID="{BD53A5B5-6B06-44B5-AD7E-166135DE9754}" presName="connTx" presStyleLbl="parChTrans1D2" presStyleIdx="0" presStyleCnt="3"/>
      <dgm:spPr/>
      <dgm:t>
        <a:bodyPr/>
        <a:lstStyle/>
        <a:p>
          <a:endParaRPr lang="es-CO"/>
        </a:p>
      </dgm:t>
    </dgm:pt>
    <dgm:pt modelId="{194FA632-D660-4C21-B653-B58844FF9895}" type="pres">
      <dgm:prSet presAssocID="{C636E4D1-16C2-497A-8F28-C5D56942E84A}" presName="root2" presStyleCnt="0"/>
      <dgm:spPr/>
      <dgm:t>
        <a:bodyPr/>
        <a:lstStyle/>
        <a:p>
          <a:endParaRPr lang="es-CO"/>
        </a:p>
      </dgm:t>
    </dgm:pt>
    <dgm:pt modelId="{6D5812B5-28EA-4862-96F2-AB186715440E}" type="pres">
      <dgm:prSet presAssocID="{C636E4D1-16C2-497A-8F28-C5D56942E84A}" presName="LevelTwoTextNode" presStyleLbl="node2" presStyleIdx="0" presStyleCnt="3" custScaleY="58574">
        <dgm:presLayoutVars>
          <dgm:chPref val="3"/>
        </dgm:presLayoutVars>
      </dgm:prSet>
      <dgm:spPr/>
      <dgm:t>
        <a:bodyPr/>
        <a:lstStyle/>
        <a:p>
          <a:endParaRPr lang="es-CO"/>
        </a:p>
      </dgm:t>
    </dgm:pt>
    <dgm:pt modelId="{169B4D92-0876-4BB8-B814-787FD908BF6D}" type="pres">
      <dgm:prSet presAssocID="{C636E4D1-16C2-497A-8F28-C5D56942E84A}" presName="level3hierChild" presStyleCnt="0"/>
      <dgm:spPr/>
      <dgm:t>
        <a:bodyPr/>
        <a:lstStyle/>
        <a:p>
          <a:endParaRPr lang="es-CO"/>
        </a:p>
      </dgm:t>
    </dgm:pt>
    <dgm:pt modelId="{A8AD1A0C-D76B-4601-8B11-23E43492FC7C}" type="pres">
      <dgm:prSet presAssocID="{8E0FD42F-45D6-453D-AC64-1323F22971BD}" presName="conn2-1" presStyleLbl="parChTrans1D3" presStyleIdx="0" presStyleCnt="3"/>
      <dgm:spPr/>
      <dgm:t>
        <a:bodyPr/>
        <a:lstStyle/>
        <a:p>
          <a:endParaRPr lang="es-CO"/>
        </a:p>
      </dgm:t>
    </dgm:pt>
    <dgm:pt modelId="{D661BB9F-C19E-40A6-8757-5C99F9CEFC71}" type="pres">
      <dgm:prSet presAssocID="{8E0FD42F-45D6-453D-AC64-1323F22971BD}" presName="connTx" presStyleLbl="parChTrans1D3" presStyleIdx="0" presStyleCnt="3"/>
      <dgm:spPr/>
      <dgm:t>
        <a:bodyPr/>
        <a:lstStyle/>
        <a:p>
          <a:endParaRPr lang="es-CO"/>
        </a:p>
      </dgm:t>
    </dgm:pt>
    <dgm:pt modelId="{A33521EA-563C-48A0-8448-1C9928E69039}" type="pres">
      <dgm:prSet presAssocID="{F3ED0FF1-C384-4BB1-A5A0-19AE0F4A5E7C}" presName="root2" presStyleCnt="0"/>
      <dgm:spPr/>
      <dgm:t>
        <a:bodyPr/>
        <a:lstStyle/>
        <a:p>
          <a:endParaRPr lang="es-CO"/>
        </a:p>
      </dgm:t>
    </dgm:pt>
    <dgm:pt modelId="{EBBD8C6B-9612-4865-9D1D-BE7104755C97}" type="pres">
      <dgm:prSet presAssocID="{F3ED0FF1-C384-4BB1-A5A0-19AE0F4A5E7C}" presName="LevelTwoTextNode" presStyleLbl="node3" presStyleIdx="0" presStyleCnt="3" custScaleY="48034">
        <dgm:presLayoutVars>
          <dgm:chPref val="3"/>
        </dgm:presLayoutVars>
      </dgm:prSet>
      <dgm:spPr/>
      <dgm:t>
        <a:bodyPr/>
        <a:lstStyle/>
        <a:p>
          <a:endParaRPr lang="es-CO"/>
        </a:p>
      </dgm:t>
    </dgm:pt>
    <dgm:pt modelId="{9B2BE328-3A84-4C0B-956F-7187774BD046}" type="pres">
      <dgm:prSet presAssocID="{F3ED0FF1-C384-4BB1-A5A0-19AE0F4A5E7C}" presName="level3hierChild" presStyleCnt="0"/>
      <dgm:spPr/>
      <dgm:t>
        <a:bodyPr/>
        <a:lstStyle/>
        <a:p>
          <a:endParaRPr lang="es-CO"/>
        </a:p>
      </dgm:t>
    </dgm:pt>
    <dgm:pt modelId="{DCC779A8-2CE7-4AD5-A727-FF7EFAF6DA54}" type="pres">
      <dgm:prSet presAssocID="{E362D931-A817-4684-AD97-A979AA8AB037}" presName="conn2-1" presStyleLbl="parChTrans1D2" presStyleIdx="1" presStyleCnt="3"/>
      <dgm:spPr/>
      <dgm:t>
        <a:bodyPr/>
        <a:lstStyle/>
        <a:p>
          <a:endParaRPr lang="es-CO"/>
        </a:p>
      </dgm:t>
    </dgm:pt>
    <dgm:pt modelId="{37D6F84F-3940-4ABF-8BD7-E8CC8730C33B}" type="pres">
      <dgm:prSet presAssocID="{E362D931-A817-4684-AD97-A979AA8AB037}" presName="connTx" presStyleLbl="parChTrans1D2" presStyleIdx="1" presStyleCnt="3"/>
      <dgm:spPr/>
      <dgm:t>
        <a:bodyPr/>
        <a:lstStyle/>
        <a:p>
          <a:endParaRPr lang="es-CO"/>
        </a:p>
      </dgm:t>
    </dgm:pt>
    <dgm:pt modelId="{591FC1E6-0F84-48E1-AA0A-AABFB7397321}" type="pres">
      <dgm:prSet presAssocID="{71E45CB6-7A1E-4C8C-82F4-4F5D1C96149A}" presName="root2" presStyleCnt="0"/>
      <dgm:spPr/>
      <dgm:t>
        <a:bodyPr/>
        <a:lstStyle/>
        <a:p>
          <a:endParaRPr lang="es-CO"/>
        </a:p>
      </dgm:t>
    </dgm:pt>
    <dgm:pt modelId="{4C40B54B-0D64-48F8-A694-FF0F36B68957}" type="pres">
      <dgm:prSet presAssocID="{71E45CB6-7A1E-4C8C-82F4-4F5D1C96149A}" presName="LevelTwoTextNode" presStyleLbl="node2" presStyleIdx="1" presStyleCnt="3" custScaleY="45571">
        <dgm:presLayoutVars>
          <dgm:chPref val="3"/>
        </dgm:presLayoutVars>
      </dgm:prSet>
      <dgm:spPr/>
      <dgm:t>
        <a:bodyPr/>
        <a:lstStyle/>
        <a:p>
          <a:endParaRPr lang="es-CO"/>
        </a:p>
      </dgm:t>
    </dgm:pt>
    <dgm:pt modelId="{02990F1A-947B-4C0B-82BB-5A0C3A7ABE20}" type="pres">
      <dgm:prSet presAssocID="{71E45CB6-7A1E-4C8C-82F4-4F5D1C96149A}" presName="level3hierChild" presStyleCnt="0"/>
      <dgm:spPr/>
      <dgm:t>
        <a:bodyPr/>
        <a:lstStyle/>
        <a:p>
          <a:endParaRPr lang="es-CO"/>
        </a:p>
      </dgm:t>
    </dgm:pt>
    <dgm:pt modelId="{38CA7A75-AD06-4D1A-85E2-327E39B83955}" type="pres">
      <dgm:prSet presAssocID="{363E2E7E-6741-4CCF-9891-FAFEEC2DB4D7}" presName="conn2-1" presStyleLbl="parChTrans1D3" presStyleIdx="1" presStyleCnt="3"/>
      <dgm:spPr/>
      <dgm:t>
        <a:bodyPr/>
        <a:lstStyle/>
        <a:p>
          <a:endParaRPr lang="es-CO"/>
        </a:p>
      </dgm:t>
    </dgm:pt>
    <dgm:pt modelId="{84A86C11-0687-4F9B-BC81-99DD43D22696}" type="pres">
      <dgm:prSet presAssocID="{363E2E7E-6741-4CCF-9891-FAFEEC2DB4D7}" presName="connTx" presStyleLbl="parChTrans1D3" presStyleIdx="1" presStyleCnt="3"/>
      <dgm:spPr/>
      <dgm:t>
        <a:bodyPr/>
        <a:lstStyle/>
        <a:p>
          <a:endParaRPr lang="es-CO"/>
        </a:p>
      </dgm:t>
    </dgm:pt>
    <dgm:pt modelId="{F306E239-0259-4220-BBC2-039651809E14}" type="pres">
      <dgm:prSet presAssocID="{9C06DA9C-915B-4B7D-9105-B23179F0F186}" presName="root2" presStyleCnt="0"/>
      <dgm:spPr/>
      <dgm:t>
        <a:bodyPr/>
        <a:lstStyle/>
        <a:p>
          <a:endParaRPr lang="es-CO"/>
        </a:p>
      </dgm:t>
    </dgm:pt>
    <dgm:pt modelId="{AF04965B-303E-4858-A609-17C259EFAFB6}" type="pres">
      <dgm:prSet presAssocID="{9C06DA9C-915B-4B7D-9105-B23179F0F186}" presName="LevelTwoTextNode" presStyleLbl="node3" presStyleIdx="1" presStyleCnt="3" custScaleY="46871">
        <dgm:presLayoutVars>
          <dgm:chPref val="3"/>
        </dgm:presLayoutVars>
      </dgm:prSet>
      <dgm:spPr/>
      <dgm:t>
        <a:bodyPr/>
        <a:lstStyle/>
        <a:p>
          <a:endParaRPr lang="es-CO"/>
        </a:p>
      </dgm:t>
    </dgm:pt>
    <dgm:pt modelId="{23F90828-697A-4523-AF75-DDFD2247D386}" type="pres">
      <dgm:prSet presAssocID="{9C06DA9C-915B-4B7D-9105-B23179F0F186}" presName="level3hierChild" presStyleCnt="0"/>
      <dgm:spPr/>
      <dgm:t>
        <a:bodyPr/>
        <a:lstStyle/>
        <a:p>
          <a:endParaRPr lang="es-CO"/>
        </a:p>
      </dgm:t>
    </dgm:pt>
    <dgm:pt modelId="{77F9F374-14BA-4BD0-9691-6A5DD0817715}" type="pres">
      <dgm:prSet presAssocID="{679A2303-78A3-45FB-A643-4D83259F4844}" presName="conn2-1" presStyleLbl="parChTrans1D2" presStyleIdx="2" presStyleCnt="3"/>
      <dgm:spPr/>
      <dgm:t>
        <a:bodyPr/>
        <a:lstStyle/>
        <a:p>
          <a:endParaRPr lang="es-CO"/>
        </a:p>
      </dgm:t>
    </dgm:pt>
    <dgm:pt modelId="{1F5175AB-1C36-4D28-97BF-0F1808CBB25B}" type="pres">
      <dgm:prSet presAssocID="{679A2303-78A3-45FB-A643-4D83259F4844}" presName="connTx" presStyleLbl="parChTrans1D2" presStyleIdx="2" presStyleCnt="3"/>
      <dgm:spPr/>
      <dgm:t>
        <a:bodyPr/>
        <a:lstStyle/>
        <a:p>
          <a:endParaRPr lang="es-CO"/>
        </a:p>
      </dgm:t>
    </dgm:pt>
    <dgm:pt modelId="{2ABBD35E-EE03-4AAE-B2E2-9BCC92EDD10F}" type="pres">
      <dgm:prSet presAssocID="{E7C5F5C6-6BE0-4A5D-9FF4-855F1AEED9F3}" presName="root2" presStyleCnt="0"/>
      <dgm:spPr/>
      <dgm:t>
        <a:bodyPr/>
        <a:lstStyle/>
        <a:p>
          <a:endParaRPr lang="es-CO"/>
        </a:p>
      </dgm:t>
    </dgm:pt>
    <dgm:pt modelId="{C401AB7F-B099-4AF8-ABAF-84FAC7A7A642}" type="pres">
      <dgm:prSet presAssocID="{E7C5F5C6-6BE0-4A5D-9FF4-855F1AEED9F3}" presName="LevelTwoTextNode" presStyleLbl="node2" presStyleIdx="2" presStyleCnt="3" custScaleY="56749">
        <dgm:presLayoutVars>
          <dgm:chPref val="3"/>
        </dgm:presLayoutVars>
      </dgm:prSet>
      <dgm:spPr/>
      <dgm:t>
        <a:bodyPr/>
        <a:lstStyle/>
        <a:p>
          <a:endParaRPr lang="es-CO"/>
        </a:p>
      </dgm:t>
    </dgm:pt>
    <dgm:pt modelId="{72616818-7280-4EB5-932D-327FEF8D130A}" type="pres">
      <dgm:prSet presAssocID="{E7C5F5C6-6BE0-4A5D-9FF4-855F1AEED9F3}" presName="level3hierChild" presStyleCnt="0"/>
      <dgm:spPr/>
      <dgm:t>
        <a:bodyPr/>
        <a:lstStyle/>
        <a:p>
          <a:endParaRPr lang="es-CO"/>
        </a:p>
      </dgm:t>
    </dgm:pt>
    <dgm:pt modelId="{3623956E-C851-42C4-956C-590C53762F49}" type="pres">
      <dgm:prSet presAssocID="{71913E55-6B73-44D7-B4AB-3BC3AA33CD4E}" presName="conn2-1" presStyleLbl="parChTrans1D3" presStyleIdx="2" presStyleCnt="3"/>
      <dgm:spPr/>
      <dgm:t>
        <a:bodyPr/>
        <a:lstStyle/>
        <a:p>
          <a:endParaRPr lang="es-CO"/>
        </a:p>
      </dgm:t>
    </dgm:pt>
    <dgm:pt modelId="{FBA0F508-8D3C-40D0-A8F6-C817838D75E3}" type="pres">
      <dgm:prSet presAssocID="{71913E55-6B73-44D7-B4AB-3BC3AA33CD4E}" presName="connTx" presStyleLbl="parChTrans1D3" presStyleIdx="2" presStyleCnt="3"/>
      <dgm:spPr/>
      <dgm:t>
        <a:bodyPr/>
        <a:lstStyle/>
        <a:p>
          <a:endParaRPr lang="es-CO"/>
        </a:p>
      </dgm:t>
    </dgm:pt>
    <dgm:pt modelId="{7EDC60FA-8ED1-47FD-85C3-CED410DF0042}" type="pres">
      <dgm:prSet presAssocID="{A3DAB39A-4359-4AFB-A24E-CFE024AF34A7}" presName="root2" presStyleCnt="0"/>
      <dgm:spPr/>
      <dgm:t>
        <a:bodyPr/>
        <a:lstStyle/>
        <a:p>
          <a:endParaRPr lang="es-CO"/>
        </a:p>
      </dgm:t>
    </dgm:pt>
    <dgm:pt modelId="{B3C4EB96-7E88-4771-B226-E7F6A3663CA0}" type="pres">
      <dgm:prSet presAssocID="{A3DAB39A-4359-4AFB-A24E-CFE024AF34A7}" presName="LevelTwoTextNode" presStyleLbl="node3" presStyleIdx="2" presStyleCnt="3" custScaleY="50970">
        <dgm:presLayoutVars>
          <dgm:chPref val="3"/>
        </dgm:presLayoutVars>
      </dgm:prSet>
      <dgm:spPr/>
      <dgm:t>
        <a:bodyPr/>
        <a:lstStyle/>
        <a:p>
          <a:endParaRPr lang="es-CO"/>
        </a:p>
      </dgm:t>
    </dgm:pt>
    <dgm:pt modelId="{7A0EA748-215E-4D5F-ADEF-CAC0DFA5B2A9}" type="pres">
      <dgm:prSet presAssocID="{A3DAB39A-4359-4AFB-A24E-CFE024AF34A7}" presName="level3hierChild" presStyleCnt="0"/>
      <dgm:spPr/>
      <dgm:t>
        <a:bodyPr/>
        <a:lstStyle/>
        <a:p>
          <a:endParaRPr lang="es-CO"/>
        </a:p>
      </dgm:t>
    </dgm:pt>
  </dgm:ptLst>
  <dgm:cxnLst>
    <dgm:cxn modelId="{8381B3E9-69BB-4D37-AEC7-DE6E43A1ED11}" srcId="{E7C5F5C6-6BE0-4A5D-9FF4-855F1AEED9F3}" destId="{A3DAB39A-4359-4AFB-A24E-CFE024AF34A7}" srcOrd="0" destOrd="0" parTransId="{71913E55-6B73-44D7-B4AB-3BC3AA33CD4E}" sibTransId="{E9E93687-FC11-4DB5-AB41-D72B16962774}"/>
    <dgm:cxn modelId="{15C9EE8C-C1CE-419E-80D9-95EA6C6F3BCD}" type="presOf" srcId="{71913E55-6B73-44D7-B4AB-3BC3AA33CD4E}" destId="{FBA0F508-8D3C-40D0-A8F6-C817838D75E3}" srcOrd="1" destOrd="0" presId="urn:microsoft.com/office/officeart/2008/layout/HorizontalMultiLevelHierarchy"/>
    <dgm:cxn modelId="{A74943AE-7E0E-4D00-915E-65CB0895C231}" srcId="{3071A9F7-0220-46ED-B9CF-554F9BF96F74}" destId="{E7C5F5C6-6BE0-4A5D-9FF4-855F1AEED9F3}" srcOrd="2" destOrd="0" parTransId="{679A2303-78A3-45FB-A643-4D83259F4844}" sibTransId="{B9F84D7A-1196-46F4-8CF4-ADC25E1A38EA}"/>
    <dgm:cxn modelId="{F3F42B4C-1755-49AE-8FA0-162536304291}" type="presOf" srcId="{C636E4D1-16C2-497A-8F28-C5D56942E84A}" destId="{6D5812B5-28EA-4862-96F2-AB186715440E}" srcOrd="0" destOrd="0" presId="urn:microsoft.com/office/officeart/2008/layout/HorizontalMultiLevelHierarchy"/>
    <dgm:cxn modelId="{3DE12D6D-ABE2-4E4A-8C6A-8D5782AC6D2B}" type="presOf" srcId="{BD53A5B5-6B06-44B5-AD7E-166135DE9754}" destId="{D09F9946-8585-49C4-90A5-05CC4998F6B5}" srcOrd="0" destOrd="0" presId="urn:microsoft.com/office/officeart/2008/layout/HorizontalMultiLevelHierarchy"/>
    <dgm:cxn modelId="{48C64809-AFE4-4D27-BB76-513158D91D52}" type="presOf" srcId="{BD53A5B5-6B06-44B5-AD7E-166135DE9754}" destId="{FEB02B40-DCFA-4C0E-8E59-B57AD17A67E8}" srcOrd="1" destOrd="0" presId="urn:microsoft.com/office/officeart/2008/layout/HorizontalMultiLevelHierarchy"/>
    <dgm:cxn modelId="{9CEFBA60-F78E-49E5-B00D-28E873E29FBB}" type="presOf" srcId="{71E45CB6-7A1E-4C8C-82F4-4F5D1C96149A}" destId="{4C40B54B-0D64-48F8-A694-FF0F36B68957}" srcOrd="0" destOrd="0" presId="urn:microsoft.com/office/officeart/2008/layout/HorizontalMultiLevelHierarchy"/>
    <dgm:cxn modelId="{CDC2EE81-D195-4E63-8024-CB2F6AC7B008}" type="presOf" srcId="{E362D931-A817-4684-AD97-A979AA8AB037}" destId="{DCC779A8-2CE7-4AD5-A727-FF7EFAF6DA54}" srcOrd="0" destOrd="0" presId="urn:microsoft.com/office/officeart/2008/layout/HorizontalMultiLevelHierarchy"/>
    <dgm:cxn modelId="{B7DD76F5-4B83-454C-8FF2-359BA44386D2}" type="presOf" srcId="{8E0FD42F-45D6-453D-AC64-1323F22971BD}" destId="{A8AD1A0C-D76B-4601-8B11-23E43492FC7C}" srcOrd="0" destOrd="0" presId="urn:microsoft.com/office/officeart/2008/layout/HorizontalMultiLevelHierarchy"/>
    <dgm:cxn modelId="{FD650D7C-A517-4279-8692-BC58EFDEEEE7}" type="presOf" srcId="{A3DAB39A-4359-4AFB-A24E-CFE024AF34A7}" destId="{B3C4EB96-7E88-4771-B226-E7F6A3663CA0}" srcOrd="0" destOrd="0" presId="urn:microsoft.com/office/officeart/2008/layout/HorizontalMultiLevelHierarchy"/>
    <dgm:cxn modelId="{19066D2E-35A6-437E-86AB-3791D0F9B5AF}" type="presOf" srcId="{9C06DA9C-915B-4B7D-9105-B23179F0F186}" destId="{AF04965B-303E-4858-A609-17C259EFAFB6}" srcOrd="0" destOrd="0" presId="urn:microsoft.com/office/officeart/2008/layout/HorizontalMultiLevelHierarchy"/>
    <dgm:cxn modelId="{2436B37E-2A8C-4218-9F0D-D88542DAC196}" type="presOf" srcId="{3071A9F7-0220-46ED-B9CF-554F9BF96F74}" destId="{B4B24734-88B3-4CE5-A86F-8813C1889F17}" srcOrd="0" destOrd="0" presId="urn:microsoft.com/office/officeart/2008/layout/HorizontalMultiLevelHierarchy"/>
    <dgm:cxn modelId="{AB03A9FF-E181-46B1-8335-AA77FE66F8E0}" type="presOf" srcId="{363E2E7E-6741-4CCF-9891-FAFEEC2DB4D7}" destId="{84A86C11-0687-4F9B-BC81-99DD43D22696}" srcOrd="1" destOrd="0" presId="urn:microsoft.com/office/officeart/2008/layout/HorizontalMultiLevelHierarchy"/>
    <dgm:cxn modelId="{9AFA79E9-0780-46DA-BE97-A38087FD87A1}" type="presOf" srcId="{C92B96F0-8516-4EA9-A8FC-88A54915B069}" destId="{82A28B22-60C2-49DE-B9B0-B91B0BAD03C9}" srcOrd="0" destOrd="0" presId="urn:microsoft.com/office/officeart/2008/layout/HorizontalMultiLevelHierarchy"/>
    <dgm:cxn modelId="{D85A97B4-B982-4134-854B-57D04FD9D655}" srcId="{3071A9F7-0220-46ED-B9CF-554F9BF96F74}" destId="{71E45CB6-7A1E-4C8C-82F4-4F5D1C96149A}" srcOrd="1" destOrd="0" parTransId="{E362D931-A817-4684-AD97-A979AA8AB037}" sibTransId="{2497CCBB-9C42-4D88-95FE-C3D6E527F273}"/>
    <dgm:cxn modelId="{CE21B707-F157-46F2-BA6E-C1F00D8F2877}" srcId="{3071A9F7-0220-46ED-B9CF-554F9BF96F74}" destId="{C636E4D1-16C2-497A-8F28-C5D56942E84A}" srcOrd="0" destOrd="0" parTransId="{BD53A5B5-6B06-44B5-AD7E-166135DE9754}" sibTransId="{AC6A1234-653E-4CFB-B422-16C73EBFF3E7}"/>
    <dgm:cxn modelId="{71DF2A8F-3E78-4535-84DF-353FED2C0506}" srcId="{C636E4D1-16C2-497A-8F28-C5D56942E84A}" destId="{F3ED0FF1-C384-4BB1-A5A0-19AE0F4A5E7C}" srcOrd="0" destOrd="0" parTransId="{8E0FD42F-45D6-453D-AC64-1323F22971BD}" sibTransId="{26233C57-8614-44E4-8DCB-47E9E696FCB8}"/>
    <dgm:cxn modelId="{7A54CDF0-39FA-4D56-9884-805706050FB3}" type="presOf" srcId="{679A2303-78A3-45FB-A643-4D83259F4844}" destId="{77F9F374-14BA-4BD0-9691-6A5DD0817715}" srcOrd="0" destOrd="0" presId="urn:microsoft.com/office/officeart/2008/layout/HorizontalMultiLevelHierarchy"/>
    <dgm:cxn modelId="{B218C1EA-5F8A-4B80-B854-600008766772}" type="presOf" srcId="{71913E55-6B73-44D7-B4AB-3BC3AA33CD4E}" destId="{3623956E-C851-42C4-956C-590C53762F49}" srcOrd="0" destOrd="0" presId="urn:microsoft.com/office/officeart/2008/layout/HorizontalMultiLevelHierarchy"/>
    <dgm:cxn modelId="{1CBD5C8F-E2C4-4906-A0D0-D0A20CF0879D}" srcId="{C92B96F0-8516-4EA9-A8FC-88A54915B069}" destId="{3071A9F7-0220-46ED-B9CF-554F9BF96F74}" srcOrd="0" destOrd="0" parTransId="{89331D8E-4625-408E-AE0C-0E07964BC3A0}" sibTransId="{20146C35-5829-4F42-96AD-F60E8A4AFA76}"/>
    <dgm:cxn modelId="{A5AB6A1C-8CB8-476E-A287-2BD0F3674199}" srcId="{71E45CB6-7A1E-4C8C-82F4-4F5D1C96149A}" destId="{9C06DA9C-915B-4B7D-9105-B23179F0F186}" srcOrd="0" destOrd="0" parTransId="{363E2E7E-6741-4CCF-9891-FAFEEC2DB4D7}" sibTransId="{46EFF418-54D6-4899-91D1-66CE96D78E7F}"/>
    <dgm:cxn modelId="{04577C83-0250-45BB-8359-A9713883A405}" type="presOf" srcId="{363E2E7E-6741-4CCF-9891-FAFEEC2DB4D7}" destId="{38CA7A75-AD06-4D1A-85E2-327E39B83955}" srcOrd="0" destOrd="0" presId="urn:microsoft.com/office/officeart/2008/layout/HorizontalMultiLevelHierarchy"/>
    <dgm:cxn modelId="{39415AA0-9453-461D-AF35-3AEFFFF4C24C}" type="presOf" srcId="{8E0FD42F-45D6-453D-AC64-1323F22971BD}" destId="{D661BB9F-C19E-40A6-8757-5C99F9CEFC71}" srcOrd="1" destOrd="0" presId="urn:microsoft.com/office/officeart/2008/layout/HorizontalMultiLevelHierarchy"/>
    <dgm:cxn modelId="{5A5C9908-F910-471A-A4F9-C0FE781FD6E2}" type="presOf" srcId="{E7C5F5C6-6BE0-4A5D-9FF4-855F1AEED9F3}" destId="{C401AB7F-B099-4AF8-ABAF-84FAC7A7A642}" srcOrd="0" destOrd="0" presId="urn:microsoft.com/office/officeart/2008/layout/HorizontalMultiLevelHierarchy"/>
    <dgm:cxn modelId="{6DEB9603-4A5D-4BBC-A701-9982BA904D77}" type="presOf" srcId="{E362D931-A817-4684-AD97-A979AA8AB037}" destId="{37D6F84F-3940-4ABF-8BD7-E8CC8730C33B}" srcOrd="1" destOrd="0" presId="urn:microsoft.com/office/officeart/2008/layout/HorizontalMultiLevelHierarchy"/>
    <dgm:cxn modelId="{A8CC01FD-C4CB-4916-A66D-FE44E3576369}" type="presOf" srcId="{679A2303-78A3-45FB-A643-4D83259F4844}" destId="{1F5175AB-1C36-4D28-97BF-0F1808CBB25B}" srcOrd="1" destOrd="0" presId="urn:microsoft.com/office/officeart/2008/layout/HorizontalMultiLevelHierarchy"/>
    <dgm:cxn modelId="{E3B974EC-4CFE-4EAA-9450-1EDA6038D88D}" type="presOf" srcId="{F3ED0FF1-C384-4BB1-A5A0-19AE0F4A5E7C}" destId="{EBBD8C6B-9612-4865-9D1D-BE7104755C97}" srcOrd="0" destOrd="0" presId="urn:microsoft.com/office/officeart/2008/layout/HorizontalMultiLevelHierarchy"/>
    <dgm:cxn modelId="{04A110C8-C6AB-4EE1-AA4A-CECC20D8EC55}" type="presParOf" srcId="{82A28B22-60C2-49DE-B9B0-B91B0BAD03C9}" destId="{86AEC8E5-9ED9-428E-8C27-A848B391C431}" srcOrd="0" destOrd="0" presId="urn:microsoft.com/office/officeart/2008/layout/HorizontalMultiLevelHierarchy"/>
    <dgm:cxn modelId="{CB272BED-CC3C-4050-B8CB-C5E93F78D13A}" type="presParOf" srcId="{86AEC8E5-9ED9-428E-8C27-A848B391C431}" destId="{B4B24734-88B3-4CE5-A86F-8813C1889F17}" srcOrd="0" destOrd="0" presId="urn:microsoft.com/office/officeart/2008/layout/HorizontalMultiLevelHierarchy"/>
    <dgm:cxn modelId="{11D1C3C8-11D9-4369-9459-C3B09FA634A9}" type="presParOf" srcId="{86AEC8E5-9ED9-428E-8C27-A848B391C431}" destId="{75FCCD96-7986-4171-A3F1-E19891CA2644}" srcOrd="1" destOrd="0" presId="urn:microsoft.com/office/officeart/2008/layout/HorizontalMultiLevelHierarchy"/>
    <dgm:cxn modelId="{06EA3DB2-C659-4581-B4E3-95E75697E40B}" type="presParOf" srcId="{75FCCD96-7986-4171-A3F1-E19891CA2644}" destId="{D09F9946-8585-49C4-90A5-05CC4998F6B5}" srcOrd="0" destOrd="0" presId="urn:microsoft.com/office/officeart/2008/layout/HorizontalMultiLevelHierarchy"/>
    <dgm:cxn modelId="{626F93CB-BE5D-4F64-BBE3-F842747DBEB6}" type="presParOf" srcId="{D09F9946-8585-49C4-90A5-05CC4998F6B5}" destId="{FEB02B40-DCFA-4C0E-8E59-B57AD17A67E8}" srcOrd="0" destOrd="0" presId="urn:microsoft.com/office/officeart/2008/layout/HorizontalMultiLevelHierarchy"/>
    <dgm:cxn modelId="{522D55FA-B249-46AD-8AB0-1E2D88F42057}" type="presParOf" srcId="{75FCCD96-7986-4171-A3F1-E19891CA2644}" destId="{194FA632-D660-4C21-B653-B58844FF9895}" srcOrd="1" destOrd="0" presId="urn:microsoft.com/office/officeart/2008/layout/HorizontalMultiLevelHierarchy"/>
    <dgm:cxn modelId="{01200370-3D54-4E06-A097-F567ED637D10}" type="presParOf" srcId="{194FA632-D660-4C21-B653-B58844FF9895}" destId="{6D5812B5-28EA-4862-96F2-AB186715440E}" srcOrd="0" destOrd="0" presId="urn:microsoft.com/office/officeart/2008/layout/HorizontalMultiLevelHierarchy"/>
    <dgm:cxn modelId="{AC424007-6538-4F42-AD0D-A28C2ED53493}" type="presParOf" srcId="{194FA632-D660-4C21-B653-B58844FF9895}" destId="{169B4D92-0876-4BB8-B814-787FD908BF6D}" srcOrd="1" destOrd="0" presId="urn:microsoft.com/office/officeart/2008/layout/HorizontalMultiLevelHierarchy"/>
    <dgm:cxn modelId="{05EA136C-48DB-4D4C-B586-82ADD2CE926C}" type="presParOf" srcId="{169B4D92-0876-4BB8-B814-787FD908BF6D}" destId="{A8AD1A0C-D76B-4601-8B11-23E43492FC7C}" srcOrd="0" destOrd="0" presId="urn:microsoft.com/office/officeart/2008/layout/HorizontalMultiLevelHierarchy"/>
    <dgm:cxn modelId="{13B03E0E-50E6-459D-85A0-559CB8373817}" type="presParOf" srcId="{A8AD1A0C-D76B-4601-8B11-23E43492FC7C}" destId="{D661BB9F-C19E-40A6-8757-5C99F9CEFC71}" srcOrd="0" destOrd="0" presId="urn:microsoft.com/office/officeart/2008/layout/HorizontalMultiLevelHierarchy"/>
    <dgm:cxn modelId="{7BD00FE4-AD94-424F-B2B5-8A4B44ED547C}" type="presParOf" srcId="{169B4D92-0876-4BB8-B814-787FD908BF6D}" destId="{A33521EA-563C-48A0-8448-1C9928E69039}" srcOrd="1" destOrd="0" presId="urn:microsoft.com/office/officeart/2008/layout/HorizontalMultiLevelHierarchy"/>
    <dgm:cxn modelId="{E3F06074-453B-4C4B-9171-3A7E9B8968C2}" type="presParOf" srcId="{A33521EA-563C-48A0-8448-1C9928E69039}" destId="{EBBD8C6B-9612-4865-9D1D-BE7104755C97}" srcOrd="0" destOrd="0" presId="urn:microsoft.com/office/officeart/2008/layout/HorizontalMultiLevelHierarchy"/>
    <dgm:cxn modelId="{E4E4D96B-70AB-4D88-8E9D-CC62288FAE36}" type="presParOf" srcId="{A33521EA-563C-48A0-8448-1C9928E69039}" destId="{9B2BE328-3A84-4C0B-956F-7187774BD046}" srcOrd="1" destOrd="0" presId="urn:microsoft.com/office/officeart/2008/layout/HorizontalMultiLevelHierarchy"/>
    <dgm:cxn modelId="{9E92DA6E-9AF5-47FF-B6AF-92113A32A36B}" type="presParOf" srcId="{75FCCD96-7986-4171-A3F1-E19891CA2644}" destId="{DCC779A8-2CE7-4AD5-A727-FF7EFAF6DA54}" srcOrd="2" destOrd="0" presId="urn:microsoft.com/office/officeart/2008/layout/HorizontalMultiLevelHierarchy"/>
    <dgm:cxn modelId="{52C242D5-9CB0-4B6C-8383-54B41B498909}" type="presParOf" srcId="{DCC779A8-2CE7-4AD5-A727-FF7EFAF6DA54}" destId="{37D6F84F-3940-4ABF-8BD7-E8CC8730C33B}" srcOrd="0" destOrd="0" presId="urn:microsoft.com/office/officeart/2008/layout/HorizontalMultiLevelHierarchy"/>
    <dgm:cxn modelId="{77E40DDC-31DC-47CA-A83D-A7B50DC09D9B}" type="presParOf" srcId="{75FCCD96-7986-4171-A3F1-E19891CA2644}" destId="{591FC1E6-0F84-48E1-AA0A-AABFB7397321}" srcOrd="3" destOrd="0" presId="urn:microsoft.com/office/officeart/2008/layout/HorizontalMultiLevelHierarchy"/>
    <dgm:cxn modelId="{29D3E3A3-3901-4DFD-99E2-8E0529D6E386}" type="presParOf" srcId="{591FC1E6-0F84-48E1-AA0A-AABFB7397321}" destId="{4C40B54B-0D64-48F8-A694-FF0F36B68957}" srcOrd="0" destOrd="0" presId="urn:microsoft.com/office/officeart/2008/layout/HorizontalMultiLevelHierarchy"/>
    <dgm:cxn modelId="{4B277E37-F615-48F6-A10E-590C63507443}" type="presParOf" srcId="{591FC1E6-0F84-48E1-AA0A-AABFB7397321}" destId="{02990F1A-947B-4C0B-82BB-5A0C3A7ABE20}" srcOrd="1" destOrd="0" presId="urn:microsoft.com/office/officeart/2008/layout/HorizontalMultiLevelHierarchy"/>
    <dgm:cxn modelId="{B950F8D0-11CA-4C46-A2E8-4F9EE92411A3}" type="presParOf" srcId="{02990F1A-947B-4C0B-82BB-5A0C3A7ABE20}" destId="{38CA7A75-AD06-4D1A-85E2-327E39B83955}" srcOrd="0" destOrd="0" presId="urn:microsoft.com/office/officeart/2008/layout/HorizontalMultiLevelHierarchy"/>
    <dgm:cxn modelId="{EDB90639-3EC6-4374-91F1-CB2B0C906187}" type="presParOf" srcId="{38CA7A75-AD06-4D1A-85E2-327E39B83955}" destId="{84A86C11-0687-4F9B-BC81-99DD43D22696}" srcOrd="0" destOrd="0" presId="urn:microsoft.com/office/officeart/2008/layout/HorizontalMultiLevelHierarchy"/>
    <dgm:cxn modelId="{5ED8DB77-B372-4AD6-BB94-5CAB1393D23E}" type="presParOf" srcId="{02990F1A-947B-4C0B-82BB-5A0C3A7ABE20}" destId="{F306E239-0259-4220-BBC2-039651809E14}" srcOrd="1" destOrd="0" presId="urn:microsoft.com/office/officeart/2008/layout/HorizontalMultiLevelHierarchy"/>
    <dgm:cxn modelId="{636E9781-EB50-4D72-A17C-A4EA04C8252F}" type="presParOf" srcId="{F306E239-0259-4220-BBC2-039651809E14}" destId="{AF04965B-303E-4858-A609-17C259EFAFB6}" srcOrd="0" destOrd="0" presId="urn:microsoft.com/office/officeart/2008/layout/HorizontalMultiLevelHierarchy"/>
    <dgm:cxn modelId="{1CC217B9-1A9B-4F31-9496-0047C6AFAB79}" type="presParOf" srcId="{F306E239-0259-4220-BBC2-039651809E14}" destId="{23F90828-697A-4523-AF75-DDFD2247D386}" srcOrd="1" destOrd="0" presId="urn:microsoft.com/office/officeart/2008/layout/HorizontalMultiLevelHierarchy"/>
    <dgm:cxn modelId="{B6C7122B-8302-4691-B9EE-A42EEB8F9E70}" type="presParOf" srcId="{75FCCD96-7986-4171-A3F1-E19891CA2644}" destId="{77F9F374-14BA-4BD0-9691-6A5DD0817715}" srcOrd="4" destOrd="0" presId="urn:microsoft.com/office/officeart/2008/layout/HorizontalMultiLevelHierarchy"/>
    <dgm:cxn modelId="{1663E9FF-E032-4BAE-9614-01CC132F7D9F}" type="presParOf" srcId="{77F9F374-14BA-4BD0-9691-6A5DD0817715}" destId="{1F5175AB-1C36-4D28-97BF-0F1808CBB25B}" srcOrd="0" destOrd="0" presId="urn:microsoft.com/office/officeart/2008/layout/HorizontalMultiLevelHierarchy"/>
    <dgm:cxn modelId="{97F06D75-474B-4496-B869-B2B414C0A4BA}" type="presParOf" srcId="{75FCCD96-7986-4171-A3F1-E19891CA2644}" destId="{2ABBD35E-EE03-4AAE-B2E2-9BCC92EDD10F}" srcOrd="5" destOrd="0" presId="urn:microsoft.com/office/officeart/2008/layout/HorizontalMultiLevelHierarchy"/>
    <dgm:cxn modelId="{F5BF3C5D-2FC7-4283-83B0-E76A06D8A882}" type="presParOf" srcId="{2ABBD35E-EE03-4AAE-B2E2-9BCC92EDD10F}" destId="{C401AB7F-B099-4AF8-ABAF-84FAC7A7A642}" srcOrd="0" destOrd="0" presId="urn:microsoft.com/office/officeart/2008/layout/HorizontalMultiLevelHierarchy"/>
    <dgm:cxn modelId="{11C8EDE8-453E-4CF4-A2D6-8383FBA47BA6}" type="presParOf" srcId="{2ABBD35E-EE03-4AAE-B2E2-9BCC92EDD10F}" destId="{72616818-7280-4EB5-932D-327FEF8D130A}" srcOrd="1" destOrd="0" presId="urn:microsoft.com/office/officeart/2008/layout/HorizontalMultiLevelHierarchy"/>
    <dgm:cxn modelId="{AAA43770-8425-4DB9-B128-2D99BF208935}" type="presParOf" srcId="{72616818-7280-4EB5-932D-327FEF8D130A}" destId="{3623956E-C851-42C4-956C-590C53762F49}" srcOrd="0" destOrd="0" presId="urn:microsoft.com/office/officeart/2008/layout/HorizontalMultiLevelHierarchy"/>
    <dgm:cxn modelId="{B75B7E1F-D177-4598-B644-AF3F5E243033}" type="presParOf" srcId="{3623956E-C851-42C4-956C-590C53762F49}" destId="{FBA0F508-8D3C-40D0-A8F6-C817838D75E3}" srcOrd="0" destOrd="0" presId="urn:microsoft.com/office/officeart/2008/layout/HorizontalMultiLevelHierarchy"/>
    <dgm:cxn modelId="{0693B7E9-5B52-49D3-9B58-E314ED40FB3B}" type="presParOf" srcId="{72616818-7280-4EB5-932D-327FEF8D130A}" destId="{7EDC60FA-8ED1-47FD-85C3-CED410DF0042}" srcOrd="1" destOrd="0" presId="urn:microsoft.com/office/officeart/2008/layout/HorizontalMultiLevelHierarchy"/>
    <dgm:cxn modelId="{D00640BB-3699-4A4D-9492-42D3FA608955}" type="presParOf" srcId="{7EDC60FA-8ED1-47FD-85C3-CED410DF0042}" destId="{B3C4EB96-7E88-4771-B226-E7F6A3663CA0}" srcOrd="0" destOrd="0" presId="urn:microsoft.com/office/officeart/2008/layout/HorizontalMultiLevelHierarchy"/>
    <dgm:cxn modelId="{E9FB51A4-FC19-46AD-9A03-0DE0E14B041A}" type="presParOf" srcId="{7EDC60FA-8ED1-47FD-85C3-CED410DF0042}" destId="{7A0EA748-215E-4D5F-ADEF-CAC0DFA5B2A9}"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2B96F0-8516-4EA9-A8FC-88A54915B069}" type="doc">
      <dgm:prSet loTypeId="urn:microsoft.com/office/officeart/2005/8/layout/hierarchy5" loCatId="hierarchy" qsTypeId="urn:microsoft.com/office/officeart/2005/8/quickstyle/simple3" qsCatId="simple" csTypeId="urn:microsoft.com/office/officeart/2005/8/colors/accent1_2" csCatId="accent1" phldr="1"/>
      <dgm:spPr/>
      <dgm:t>
        <a:bodyPr/>
        <a:lstStyle/>
        <a:p>
          <a:endParaRPr lang="es-CO"/>
        </a:p>
      </dgm:t>
    </dgm:pt>
    <dgm:pt modelId="{3071A9F7-0220-46ED-B9CF-554F9BF96F74}">
      <dgm:prSet phldrT="[Texto]" custT="1"/>
      <dgm:spPr/>
      <dgm:t>
        <a:bodyPr/>
        <a:lstStyle/>
        <a:p>
          <a:pPr algn="ctr"/>
          <a:r>
            <a:rPr lang="es-CO" sz="1200" b="1" dirty="0"/>
            <a:t>EJE TRANSVERSAL: Información y comunicación</a:t>
          </a:r>
        </a:p>
      </dgm:t>
    </dgm:pt>
    <dgm:pt modelId="{89331D8E-4625-408E-AE0C-0E07964BC3A0}" type="parTrans" cxnId="{1CBD5C8F-E2C4-4906-A0D0-D0A20CF0879D}">
      <dgm:prSet/>
      <dgm:spPr/>
      <dgm:t>
        <a:bodyPr/>
        <a:lstStyle/>
        <a:p>
          <a:pPr algn="ctr"/>
          <a:endParaRPr lang="es-CO" b="0">
            <a:solidFill>
              <a:schemeClr val="tx1"/>
            </a:solidFill>
          </a:endParaRPr>
        </a:p>
      </dgm:t>
    </dgm:pt>
    <dgm:pt modelId="{20146C35-5829-4F42-96AD-F60E8A4AFA76}" type="sibTrans" cxnId="{1CBD5C8F-E2C4-4906-A0D0-D0A20CF0879D}">
      <dgm:prSet/>
      <dgm:spPr/>
      <dgm:t>
        <a:bodyPr/>
        <a:lstStyle/>
        <a:p>
          <a:pPr algn="ctr"/>
          <a:endParaRPr lang="es-CO" b="0">
            <a:solidFill>
              <a:schemeClr val="tx1"/>
            </a:solidFill>
          </a:endParaRPr>
        </a:p>
      </dgm:t>
    </dgm:pt>
    <dgm:pt modelId="{C636E4D1-16C2-497A-8F28-C5D56942E84A}">
      <dgm:prSet phldrT="[Texto]" custT="1"/>
      <dgm:spPr/>
      <dgm:t>
        <a:bodyPr/>
        <a:lstStyle/>
        <a:p>
          <a:pPr algn="ctr"/>
          <a:r>
            <a:rPr lang="es-CO" sz="1050" b="1" dirty="0" smtClean="0"/>
            <a:t>Información </a:t>
          </a:r>
          <a:r>
            <a:rPr lang="es-CO" sz="1050" b="1" dirty="0"/>
            <a:t>y comunicación interna y externa</a:t>
          </a:r>
        </a:p>
      </dgm:t>
    </dgm:pt>
    <dgm:pt modelId="{BD53A5B5-6B06-44B5-AD7E-166135DE9754}" type="parTrans" cxnId="{CE21B707-F157-46F2-BA6E-C1F00D8F2877}">
      <dgm:prSet/>
      <dgm:spPr/>
      <dgm:t>
        <a:bodyPr/>
        <a:lstStyle/>
        <a:p>
          <a:pPr algn="ctr"/>
          <a:endParaRPr lang="es-CO" b="0">
            <a:solidFill>
              <a:schemeClr val="tx1"/>
            </a:solidFill>
          </a:endParaRPr>
        </a:p>
      </dgm:t>
    </dgm:pt>
    <dgm:pt modelId="{AC6A1234-653E-4CFB-B422-16C73EBFF3E7}" type="sibTrans" cxnId="{CE21B707-F157-46F2-BA6E-C1F00D8F2877}">
      <dgm:prSet/>
      <dgm:spPr/>
      <dgm:t>
        <a:bodyPr/>
        <a:lstStyle/>
        <a:p>
          <a:pPr algn="ctr"/>
          <a:endParaRPr lang="es-CO" b="0">
            <a:solidFill>
              <a:schemeClr val="tx1"/>
            </a:solidFill>
          </a:endParaRPr>
        </a:p>
      </dgm:t>
    </dgm:pt>
    <dgm:pt modelId="{71E45CB6-7A1E-4C8C-82F4-4F5D1C96149A}">
      <dgm:prSet phldrT="[Texto]" custT="1"/>
      <dgm:spPr/>
      <dgm:t>
        <a:bodyPr/>
        <a:lstStyle/>
        <a:p>
          <a:pPr algn="ctr"/>
          <a:r>
            <a:rPr lang="es-CO" sz="1050" b="1" dirty="0" smtClean="0"/>
            <a:t>Sistemas </a:t>
          </a:r>
          <a:r>
            <a:rPr lang="es-CO" sz="1050" b="1" dirty="0"/>
            <a:t>de información y comunicación</a:t>
          </a:r>
        </a:p>
      </dgm:t>
    </dgm:pt>
    <dgm:pt modelId="{E362D931-A817-4684-AD97-A979AA8AB037}" type="parTrans" cxnId="{D85A97B4-B982-4134-854B-57D04FD9D655}">
      <dgm:prSet/>
      <dgm:spPr/>
      <dgm:t>
        <a:bodyPr/>
        <a:lstStyle/>
        <a:p>
          <a:pPr algn="ctr"/>
          <a:endParaRPr lang="es-CO" b="0">
            <a:solidFill>
              <a:schemeClr val="tx1"/>
            </a:solidFill>
          </a:endParaRPr>
        </a:p>
      </dgm:t>
    </dgm:pt>
    <dgm:pt modelId="{2497CCBB-9C42-4D88-95FE-C3D6E527F273}" type="sibTrans" cxnId="{D85A97B4-B982-4134-854B-57D04FD9D655}">
      <dgm:prSet/>
      <dgm:spPr/>
      <dgm:t>
        <a:bodyPr/>
        <a:lstStyle/>
        <a:p>
          <a:pPr algn="ctr"/>
          <a:endParaRPr lang="es-CO" b="0">
            <a:solidFill>
              <a:schemeClr val="tx1"/>
            </a:solidFill>
          </a:endParaRPr>
        </a:p>
      </dgm:t>
    </dgm:pt>
    <dgm:pt modelId="{064813FF-5CC7-4D37-BA49-2A66AFF593D1}" type="pres">
      <dgm:prSet presAssocID="{C92B96F0-8516-4EA9-A8FC-88A54915B069}" presName="mainComposite" presStyleCnt="0">
        <dgm:presLayoutVars>
          <dgm:chPref val="1"/>
          <dgm:dir/>
          <dgm:animOne val="branch"/>
          <dgm:animLvl val="lvl"/>
          <dgm:resizeHandles val="exact"/>
        </dgm:presLayoutVars>
      </dgm:prSet>
      <dgm:spPr/>
      <dgm:t>
        <a:bodyPr/>
        <a:lstStyle/>
        <a:p>
          <a:endParaRPr lang="es-CO"/>
        </a:p>
      </dgm:t>
    </dgm:pt>
    <dgm:pt modelId="{EEB83C88-E161-4AF9-802A-75B1304E3411}" type="pres">
      <dgm:prSet presAssocID="{C92B96F0-8516-4EA9-A8FC-88A54915B069}" presName="hierFlow" presStyleCnt="0"/>
      <dgm:spPr/>
      <dgm:t>
        <a:bodyPr/>
        <a:lstStyle/>
        <a:p>
          <a:endParaRPr lang="es-CO"/>
        </a:p>
      </dgm:t>
    </dgm:pt>
    <dgm:pt modelId="{827C1F41-2AA9-43CE-BB7A-A808A0504C0A}" type="pres">
      <dgm:prSet presAssocID="{C92B96F0-8516-4EA9-A8FC-88A54915B069}" presName="hierChild1" presStyleCnt="0">
        <dgm:presLayoutVars>
          <dgm:chPref val="1"/>
          <dgm:animOne val="branch"/>
          <dgm:animLvl val="lvl"/>
        </dgm:presLayoutVars>
      </dgm:prSet>
      <dgm:spPr/>
      <dgm:t>
        <a:bodyPr/>
        <a:lstStyle/>
        <a:p>
          <a:endParaRPr lang="es-CO"/>
        </a:p>
      </dgm:t>
    </dgm:pt>
    <dgm:pt modelId="{0D92B7BF-8915-4C3C-BD75-CD7B521F1985}" type="pres">
      <dgm:prSet presAssocID="{3071A9F7-0220-46ED-B9CF-554F9BF96F74}" presName="Name17" presStyleCnt="0"/>
      <dgm:spPr/>
      <dgm:t>
        <a:bodyPr/>
        <a:lstStyle/>
        <a:p>
          <a:endParaRPr lang="es-CO"/>
        </a:p>
      </dgm:t>
    </dgm:pt>
    <dgm:pt modelId="{BC5A6236-E0F5-49AC-9F98-69F68BA3DB38}" type="pres">
      <dgm:prSet presAssocID="{3071A9F7-0220-46ED-B9CF-554F9BF96F74}" presName="level1Shape" presStyleLbl="node0" presStyleIdx="0" presStyleCnt="1" custScaleX="79136" custScaleY="97235">
        <dgm:presLayoutVars>
          <dgm:chPref val="3"/>
        </dgm:presLayoutVars>
      </dgm:prSet>
      <dgm:spPr/>
      <dgm:t>
        <a:bodyPr/>
        <a:lstStyle/>
        <a:p>
          <a:endParaRPr lang="es-CO"/>
        </a:p>
      </dgm:t>
    </dgm:pt>
    <dgm:pt modelId="{441213F6-F7E6-41C1-9EFE-65AB489F7017}" type="pres">
      <dgm:prSet presAssocID="{3071A9F7-0220-46ED-B9CF-554F9BF96F74}" presName="hierChild2" presStyleCnt="0"/>
      <dgm:spPr/>
      <dgm:t>
        <a:bodyPr/>
        <a:lstStyle/>
        <a:p>
          <a:endParaRPr lang="es-CO"/>
        </a:p>
      </dgm:t>
    </dgm:pt>
    <dgm:pt modelId="{D21E9190-1A56-42CD-9553-4D9F5306817D}" type="pres">
      <dgm:prSet presAssocID="{BD53A5B5-6B06-44B5-AD7E-166135DE9754}" presName="Name25" presStyleLbl="parChTrans1D2" presStyleIdx="0" presStyleCnt="2"/>
      <dgm:spPr/>
      <dgm:t>
        <a:bodyPr/>
        <a:lstStyle/>
        <a:p>
          <a:endParaRPr lang="es-CO"/>
        </a:p>
      </dgm:t>
    </dgm:pt>
    <dgm:pt modelId="{A7B976D0-7F48-402B-8E1F-3E9DF3A2549E}" type="pres">
      <dgm:prSet presAssocID="{BD53A5B5-6B06-44B5-AD7E-166135DE9754}" presName="connTx" presStyleLbl="parChTrans1D2" presStyleIdx="0" presStyleCnt="2"/>
      <dgm:spPr/>
      <dgm:t>
        <a:bodyPr/>
        <a:lstStyle/>
        <a:p>
          <a:endParaRPr lang="es-CO"/>
        </a:p>
      </dgm:t>
    </dgm:pt>
    <dgm:pt modelId="{B8D5F92A-3B3F-42A0-B97C-3E6B0C37602B}" type="pres">
      <dgm:prSet presAssocID="{C636E4D1-16C2-497A-8F28-C5D56942E84A}" presName="Name30" presStyleCnt="0"/>
      <dgm:spPr/>
      <dgm:t>
        <a:bodyPr/>
        <a:lstStyle/>
        <a:p>
          <a:endParaRPr lang="es-CO"/>
        </a:p>
      </dgm:t>
    </dgm:pt>
    <dgm:pt modelId="{6425F01C-DF35-47DF-8F88-521AA955CA1B}" type="pres">
      <dgm:prSet presAssocID="{C636E4D1-16C2-497A-8F28-C5D56942E84A}" presName="level2Shape" presStyleLbl="node2" presStyleIdx="0" presStyleCnt="2" custScaleX="87551" custScaleY="77544"/>
      <dgm:spPr/>
      <dgm:t>
        <a:bodyPr/>
        <a:lstStyle/>
        <a:p>
          <a:endParaRPr lang="es-CO"/>
        </a:p>
      </dgm:t>
    </dgm:pt>
    <dgm:pt modelId="{664A1A9D-849B-479F-A205-AABA0ACB095A}" type="pres">
      <dgm:prSet presAssocID="{C636E4D1-16C2-497A-8F28-C5D56942E84A}" presName="hierChild3" presStyleCnt="0"/>
      <dgm:spPr/>
      <dgm:t>
        <a:bodyPr/>
        <a:lstStyle/>
        <a:p>
          <a:endParaRPr lang="es-CO"/>
        </a:p>
      </dgm:t>
    </dgm:pt>
    <dgm:pt modelId="{32507D0D-7993-478D-8982-ED63EC792189}" type="pres">
      <dgm:prSet presAssocID="{E362D931-A817-4684-AD97-A979AA8AB037}" presName="Name25" presStyleLbl="parChTrans1D2" presStyleIdx="1" presStyleCnt="2"/>
      <dgm:spPr/>
      <dgm:t>
        <a:bodyPr/>
        <a:lstStyle/>
        <a:p>
          <a:endParaRPr lang="es-CO"/>
        </a:p>
      </dgm:t>
    </dgm:pt>
    <dgm:pt modelId="{1608582E-07B6-4FE9-B5B7-CD93ADB9BC58}" type="pres">
      <dgm:prSet presAssocID="{E362D931-A817-4684-AD97-A979AA8AB037}" presName="connTx" presStyleLbl="parChTrans1D2" presStyleIdx="1" presStyleCnt="2"/>
      <dgm:spPr/>
      <dgm:t>
        <a:bodyPr/>
        <a:lstStyle/>
        <a:p>
          <a:endParaRPr lang="es-CO"/>
        </a:p>
      </dgm:t>
    </dgm:pt>
    <dgm:pt modelId="{2D14A21E-C1FD-40B1-9CD3-A1499164EEAB}" type="pres">
      <dgm:prSet presAssocID="{71E45CB6-7A1E-4C8C-82F4-4F5D1C96149A}" presName="Name30" presStyleCnt="0"/>
      <dgm:spPr/>
      <dgm:t>
        <a:bodyPr/>
        <a:lstStyle/>
        <a:p>
          <a:endParaRPr lang="es-CO"/>
        </a:p>
      </dgm:t>
    </dgm:pt>
    <dgm:pt modelId="{34627946-25FC-40E7-B7CC-9DD180CF65E0}" type="pres">
      <dgm:prSet presAssocID="{71E45CB6-7A1E-4C8C-82F4-4F5D1C96149A}" presName="level2Shape" presStyleLbl="node2" presStyleIdx="1" presStyleCnt="2" custScaleX="87360" custScaleY="81902"/>
      <dgm:spPr/>
      <dgm:t>
        <a:bodyPr/>
        <a:lstStyle/>
        <a:p>
          <a:endParaRPr lang="es-CO"/>
        </a:p>
      </dgm:t>
    </dgm:pt>
    <dgm:pt modelId="{BD1FCABB-DA64-4FE6-BF8C-150B0C029CE8}" type="pres">
      <dgm:prSet presAssocID="{71E45CB6-7A1E-4C8C-82F4-4F5D1C96149A}" presName="hierChild3" presStyleCnt="0"/>
      <dgm:spPr/>
      <dgm:t>
        <a:bodyPr/>
        <a:lstStyle/>
        <a:p>
          <a:endParaRPr lang="es-CO"/>
        </a:p>
      </dgm:t>
    </dgm:pt>
    <dgm:pt modelId="{8963D861-8A41-4CAE-9BF7-B4023E570A70}" type="pres">
      <dgm:prSet presAssocID="{C92B96F0-8516-4EA9-A8FC-88A54915B069}" presName="bgShapesFlow" presStyleCnt="0"/>
      <dgm:spPr/>
      <dgm:t>
        <a:bodyPr/>
        <a:lstStyle/>
        <a:p>
          <a:endParaRPr lang="es-CO"/>
        </a:p>
      </dgm:t>
    </dgm:pt>
  </dgm:ptLst>
  <dgm:cxnLst>
    <dgm:cxn modelId="{75C917C1-FE49-465A-94A3-5DB8311B767F}" type="presOf" srcId="{3071A9F7-0220-46ED-B9CF-554F9BF96F74}" destId="{BC5A6236-E0F5-49AC-9F98-69F68BA3DB38}" srcOrd="0" destOrd="0" presId="urn:microsoft.com/office/officeart/2005/8/layout/hierarchy5"/>
    <dgm:cxn modelId="{D85A97B4-B982-4134-854B-57D04FD9D655}" srcId="{3071A9F7-0220-46ED-B9CF-554F9BF96F74}" destId="{71E45CB6-7A1E-4C8C-82F4-4F5D1C96149A}" srcOrd="1" destOrd="0" parTransId="{E362D931-A817-4684-AD97-A979AA8AB037}" sibTransId="{2497CCBB-9C42-4D88-95FE-C3D6E527F273}"/>
    <dgm:cxn modelId="{CE21B707-F157-46F2-BA6E-C1F00D8F2877}" srcId="{3071A9F7-0220-46ED-B9CF-554F9BF96F74}" destId="{C636E4D1-16C2-497A-8F28-C5D56942E84A}" srcOrd="0" destOrd="0" parTransId="{BD53A5B5-6B06-44B5-AD7E-166135DE9754}" sibTransId="{AC6A1234-653E-4CFB-B422-16C73EBFF3E7}"/>
    <dgm:cxn modelId="{1CBD5C8F-E2C4-4906-A0D0-D0A20CF0879D}" srcId="{C92B96F0-8516-4EA9-A8FC-88A54915B069}" destId="{3071A9F7-0220-46ED-B9CF-554F9BF96F74}" srcOrd="0" destOrd="0" parTransId="{89331D8E-4625-408E-AE0C-0E07964BC3A0}" sibTransId="{20146C35-5829-4F42-96AD-F60E8A4AFA76}"/>
    <dgm:cxn modelId="{AE945A91-3CF3-45DC-BD80-61BFB9F81318}" type="presOf" srcId="{C92B96F0-8516-4EA9-A8FC-88A54915B069}" destId="{064813FF-5CC7-4D37-BA49-2A66AFF593D1}" srcOrd="0" destOrd="0" presId="urn:microsoft.com/office/officeart/2005/8/layout/hierarchy5"/>
    <dgm:cxn modelId="{8EB05922-3BF4-418E-A3AC-62FA77C7C2D4}" type="presOf" srcId="{BD53A5B5-6B06-44B5-AD7E-166135DE9754}" destId="{A7B976D0-7F48-402B-8E1F-3E9DF3A2549E}" srcOrd="1" destOrd="0" presId="urn:microsoft.com/office/officeart/2005/8/layout/hierarchy5"/>
    <dgm:cxn modelId="{4538F249-D682-428B-ABD8-7BB76D2E65FD}" type="presOf" srcId="{BD53A5B5-6B06-44B5-AD7E-166135DE9754}" destId="{D21E9190-1A56-42CD-9553-4D9F5306817D}" srcOrd="0" destOrd="0" presId="urn:microsoft.com/office/officeart/2005/8/layout/hierarchy5"/>
    <dgm:cxn modelId="{F3F7A67B-297C-4949-A0D6-B51C630EB39F}" type="presOf" srcId="{E362D931-A817-4684-AD97-A979AA8AB037}" destId="{32507D0D-7993-478D-8982-ED63EC792189}" srcOrd="0" destOrd="0" presId="urn:microsoft.com/office/officeart/2005/8/layout/hierarchy5"/>
    <dgm:cxn modelId="{BF38FCD6-22D3-42C0-B9FF-1F574D15E560}" type="presOf" srcId="{71E45CB6-7A1E-4C8C-82F4-4F5D1C96149A}" destId="{34627946-25FC-40E7-B7CC-9DD180CF65E0}" srcOrd="0" destOrd="0" presId="urn:microsoft.com/office/officeart/2005/8/layout/hierarchy5"/>
    <dgm:cxn modelId="{92C52EA9-927A-454D-8E5C-2E961805553F}" type="presOf" srcId="{E362D931-A817-4684-AD97-A979AA8AB037}" destId="{1608582E-07B6-4FE9-B5B7-CD93ADB9BC58}" srcOrd="1" destOrd="0" presId="urn:microsoft.com/office/officeart/2005/8/layout/hierarchy5"/>
    <dgm:cxn modelId="{F7AE1FDE-D1B4-4FA3-A632-5A2AF77610CA}" type="presOf" srcId="{C636E4D1-16C2-497A-8F28-C5D56942E84A}" destId="{6425F01C-DF35-47DF-8F88-521AA955CA1B}" srcOrd="0" destOrd="0" presId="urn:microsoft.com/office/officeart/2005/8/layout/hierarchy5"/>
    <dgm:cxn modelId="{DEB20B08-66D6-420A-8AFD-AA8539FA3171}" type="presParOf" srcId="{064813FF-5CC7-4D37-BA49-2A66AFF593D1}" destId="{EEB83C88-E161-4AF9-802A-75B1304E3411}" srcOrd="0" destOrd="0" presId="urn:microsoft.com/office/officeart/2005/8/layout/hierarchy5"/>
    <dgm:cxn modelId="{FB7D629B-4054-4709-84C6-BA848E0F17EC}" type="presParOf" srcId="{EEB83C88-E161-4AF9-802A-75B1304E3411}" destId="{827C1F41-2AA9-43CE-BB7A-A808A0504C0A}" srcOrd="0" destOrd="0" presId="urn:microsoft.com/office/officeart/2005/8/layout/hierarchy5"/>
    <dgm:cxn modelId="{1188B1CC-1C87-4FD1-BFBE-960C4A9594E9}" type="presParOf" srcId="{827C1F41-2AA9-43CE-BB7A-A808A0504C0A}" destId="{0D92B7BF-8915-4C3C-BD75-CD7B521F1985}" srcOrd="0" destOrd="0" presId="urn:microsoft.com/office/officeart/2005/8/layout/hierarchy5"/>
    <dgm:cxn modelId="{3FA0B20F-B998-4629-AC7E-AF001D58BA28}" type="presParOf" srcId="{0D92B7BF-8915-4C3C-BD75-CD7B521F1985}" destId="{BC5A6236-E0F5-49AC-9F98-69F68BA3DB38}" srcOrd="0" destOrd="0" presId="urn:microsoft.com/office/officeart/2005/8/layout/hierarchy5"/>
    <dgm:cxn modelId="{9060ABB8-25EB-48F1-BCC8-CD8417130782}" type="presParOf" srcId="{0D92B7BF-8915-4C3C-BD75-CD7B521F1985}" destId="{441213F6-F7E6-41C1-9EFE-65AB489F7017}" srcOrd="1" destOrd="0" presId="urn:microsoft.com/office/officeart/2005/8/layout/hierarchy5"/>
    <dgm:cxn modelId="{44D375EF-DC5D-406E-B801-24282FA15B55}" type="presParOf" srcId="{441213F6-F7E6-41C1-9EFE-65AB489F7017}" destId="{D21E9190-1A56-42CD-9553-4D9F5306817D}" srcOrd="0" destOrd="0" presId="urn:microsoft.com/office/officeart/2005/8/layout/hierarchy5"/>
    <dgm:cxn modelId="{9BF27833-E781-4A36-8810-190CA1608E9C}" type="presParOf" srcId="{D21E9190-1A56-42CD-9553-4D9F5306817D}" destId="{A7B976D0-7F48-402B-8E1F-3E9DF3A2549E}" srcOrd="0" destOrd="0" presId="urn:microsoft.com/office/officeart/2005/8/layout/hierarchy5"/>
    <dgm:cxn modelId="{4E72472A-A34B-48DB-93F4-845AB8701B58}" type="presParOf" srcId="{441213F6-F7E6-41C1-9EFE-65AB489F7017}" destId="{B8D5F92A-3B3F-42A0-B97C-3E6B0C37602B}" srcOrd="1" destOrd="0" presId="urn:microsoft.com/office/officeart/2005/8/layout/hierarchy5"/>
    <dgm:cxn modelId="{FAAA08A9-CDDE-419E-ADB2-DD737E8302A7}" type="presParOf" srcId="{B8D5F92A-3B3F-42A0-B97C-3E6B0C37602B}" destId="{6425F01C-DF35-47DF-8F88-521AA955CA1B}" srcOrd="0" destOrd="0" presId="urn:microsoft.com/office/officeart/2005/8/layout/hierarchy5"/>
    <dgm:cxn modelId="{FC0B6617-395E-4B17-BBAF-D65206674A54}" type="presParOf" srcId="{B8D5F92A-3B3F-42A0-B97C-3E6B0C37602B}" destId="{664A1A9D-849B-479F-A205-AABA0ACB095A}" srcOrd="1" destOrd="0" presId="urn:microsoft.com/office/officeart/2005/8/layout/hierarchy5"/>
    <dgm:cxn modelId="{182B52A0-CF4C-4150-A454-0BE0096EF2A1}" type="presParOf" srcId="{441213F6-F7E6-41C1-9EFE-65AB489F7017}" destId="{32507D0D-7993-478D-8982-ED63EC792189}" srcOrd="2" destOrd="0" presId="urn:microsoft.com/office/officeart/2005/8/layout/hierarchy5"/>
    <dgm:cxn modelId="{F6F83AEA-9850-4CA2-8101-23BEE0CDFEFE}" type="presParOf" srcId="{32507D0D-7993-478D-8982-ED63EC792189}" destId="{1608582E-07B6-4FE9-B5B7-CD93ADB9BC58}" srcOrd="0" destOrd="0" presId="urn:microsoft.com/office/officeart/2005/8/layout/hierarchy5"/>
    <dgm:cxn modelId="{A3F8A0C0-7159-4716-BD0A-7557B023B139}" type="presParOf" srcId="{441213F6-F7E6-41C1-9EFE-65AB489F7017}" destId="{2D14A21E-C1FD-40B1-9CD3-A1499164EEAB}" srcOrd="3" destOrd="0" presId="urn:microsoft.com/office/officeart/2005/8/layout/hierarchy5"/>
    <dgm:cxn modelId="{8896A510-81D4-46F1-909E-C8DD85CF6F4C}" type="presParOf" srcId="{2D14A21E-C1FD-40B1-9CD3-A1499164EEAB}" destId="{34627946-25FC-40E7-B7CC-9DD180CF65E0}" srcOrd="0" destOrd="0" presId="urn:microsoft.com/office/officeart/2005/8/layout/hierarchy5"/>
    <dgm:cxn modelId="{3246B70F-B3A0-4308-99BA-E19D577F337C}" type="presParOf" srcId="{2D14A21E-C1FD-40B1-9CD3-A1499164EEAB}" destId="{BD1FCABB-DA64-4FE6-BF8C-150B0C029CE8}" srcOrd="1" destOrd="0" presId="urn:microsoft.com/office/officeart/2005/8/layout/hierarchy5"/>
    <dgm:cxn modelId="{95618FA4-1EA1-4BEB-BAD5-339FD9C8B856}" type="presParOf" srcId="{064813FF-5CC7-4D37-BA49-2A66AFF593D1}" destId="{8963D861-8A41-4CAE-9BF7-B4023E570A70}" srcOrd="1" destOrd="0" presId="urn:microsoft.com/office/officeart/2005/8/layout/hierarchy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4FE4E7-B188-4F8B-99C5-057656864B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E0064264-0365-4053-B472-9D6AF58E72B8}">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s-CO" sz="16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CO" sz="16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 </a:t>
          </a:r>
          <a:r>
            <a:rPr lang="es-CO" sz="16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La implementación de los principios y valores se encuentra en una etapa incipiente, por tanto que solo se cuenta con el código de ética formalmente establecido y no se han realizado campañas permanentes que tengan efecto de réplica de buenas prácticas éticas en la entidad.</a:t>
          </a:r>
          <a:endParaRPr lang="es-CO"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defTabSz="1733550">
            <a:spcBef>
              <a:spcPct val="0"/>
            </a:spcBef>
          </a:pPr>
          <a:endParaRPr lang="es-CO" sz="1600" dirty="0"/>
        </a:p>
      </dgm:t>
    </dgm:pt>
    <dgm:pt modelId="{42947D18-30F9-4296-B263-1DE28DCF4AC3}" type="parTrans" cxnId="{9AB17DE9-CFEC-4A3E-A4C1-40116A40F6C5}">
      <dgm:prSet/>
      <dgm:spPr/>
      <dgm:t>
        <a:bodyPr/>
        <a:lstStyle/>
        <a:p>
          <a:endParaRPr lang="es-CO" sz="1600"/>
        </a:p>
      </dgm:t>
    </dgm:pt>
    <dgm:pt modelId="{CBE5EC93-0320-4E97-B575-689633160787}" type="sibTrans" cxnId="{9AB17DE9-CFEC-4A3E-A4C1-40116A40F6C5}">
      <dgm:prSet/>
      <dgm:spPr/>
      <dgm:t>
        <a:bodyPr/>
        <a:lstStyle/>
        <a:p>
          <a:endParaRPr lang="es-CO" sz="1600"/>
        </a:p>
      </dgm:t>
    </dgm:pt>
    <dgm:pt modelId="{424DA27A-F5DA-49D4-A640-1EFCE232FE07}">
      <dgm:prSet phldrT="[Texto]" custT="1"/>
      <dgm:spPr/>
      <dgm:t>
        <a:bodyPr/>
        <a:lstStyle/>
        <a:p>
          <a:endParaRPr lang="es-CO" sz="1600" dirty="0"/>
        </a:p>
      </dgm:t>
    </dgm:pt>
    <dgm:pt modelId="{52EF3A30-833F-4CF9-8010-28DB33640778}" type="parTrans" cxnId="{2F90AAA8-6B02-4620-9291-852B8A9462B9}">
      <dgm:prSet/>
      <dgm:spPr/>
      <dgm:t>
        <a:bodyPr/>
        <a:lstStyle/>
        <a:p>
          <a:endParaRPr lang="es-CO" sz="1600"/>
        </a:p>
      </dgm:t>
    </dgm:pt>
    <dgm:pt modelId="{A79F3548-33A0-4CBA-9F2B-2D3CBDC6B635}" type="sibTrans" cxnId="{2F90AAA8-6B02-4620-9291-852B8A9462B9}">
      <dgm:prSet/>
      <dgm:spPr/>
      <dgm:t>
        <a:bodyPr/>
        <a:lstStyle/>
        <a:p>
          <a:endParaRPr lang="es-CO" sz="1600"/>
        </a:p>
      </dgm:t>
    </dgm:pt>
    <dgm:pt modelId="{0C70C8FC-240C-4417-B1C1-47926A45DE15}">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s-CO" sz="16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CO" sz="16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2. </a:t>
          </a:r>
          <a:r>
            <a:rPr lang="es-CO" sz="16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El bajo nivel de una cultura del manejo, monitoreo y control de los riesgos, que contribuya a garantizar el cumplimiento de los resultados esperados en los procesos con miras al cumplimiento de la misión Institucional.</a:t>
          </a:r>
          <a:endParaRPr lang="es-CO"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defTabSz="222250">
            <a:spcBef>
              <a:spcPct val="0"/>
            </a:spcBef>
          </a:pPr>
          <a:endParaRPr lang="es-CO" sz="1600" dirty="0"/>
        </a:p>
      </dgm:t>
    </dgm:pt>
    <dgm:pt modelId="{1FBB5052-3B20-45A6-B260-BCC7953E583E}" type="parTrans" cxnId="{56F534FE-D320-4B52-B034-B399B74D9A38}">
      <dgm:prSet/>
      <dgm:spPr/>
      <dgm:t>
        <a:bodyPr/>
        <a:lstStyle/>
        <a:p>
          <a:endParaRPr lang="es-CO" sz="1600"/>
        </a:p>
      </dgm:t>
    </dgm:pt>
    <dgm:pt modelId="{A261123D-F58B-457B-AC84-47BB49C60981}" type="sibTrans" cxnId="{56F534FE-D320-4B52-B034-B399B74D9A38}">
      <dgm:prSet/>
      <dgm:spPr/>
      <dgm:t>
        <a:bodyPr/>
        <a:lstStyle/>
        <a:p>
          <a:endParaRPr lang="es-CO" sz="1600"/>
        </a:p>
      </dgm:t>
    </dgm:pt>
    <dgm:pt modelId="{E48E0C51-ED39-4C2B-A285-3B9831E6FB2A}">
      <dgm:prSet phldrT="[Texto]" phldr="1" custT="1"/>
      <dgm:spPr/>
      <dgm:t>
        <a:bodyPr/>
        <a:lstStyle/>
        <a:p>
          <a:endParaRPr lang="es-CO" sz="1600" dirty="0"/>
        </a:p>
      </dgm:t>
    </dgm:pt>
    <dgm:pt modelId="{094FC6C7-1CF6-42D9-B504-CD1E2952B87C}" type="parTrans" cxnId="{4780ECCB-CC96-4DBF-B560-2EFB763E13B7}">
      <dgm:prSet/>
      <dgm:spPr/>
      <dgm:t>
        <a:bodyPr/>
        <a:lstStyle/>
        <a:p>
          <a:endParaRPr lang="es-CO" sz="1600"/>
        </a:p>
      </dgm:t>
    </dgm:pt>
    <dgm:pt modelId="{164F4F81-7654-45EF-BDF6-2C67E585B2CA}" type="sibTrans" cxnId="{4780ECCB-CC96-4DBF-B560-2EFB763E13B7}">
      <dgm:prSet/>
      <dgm:spPr/>
      <dgm:t>
        <a:bodyPr/>
        <a:lstStyle/>
        <a:p>
          <a:endParaRPr lang="es-CO" sz="1600"/>
        </a:p>
      </dgm:t>
    </dgm:pt>
    <dgm:pt modelId="{B10C86B9-7E64-4731-85E0-F247A28585C1}" type="pres">
      <dgm:prSet presAssocID="{A54FE4E7-B188-4F8B-99C5-057656864BF1}" presName="linear" presStyleCnt="0">
        <dgm:presLayoutVars>
          <dgm:animLvl val="lvl"/>
          <dgm:resizeHandles val="exact"/>
        </dgm:presLayoutVars>
      </dgm:prSet>
      <dgm:spPr/>
      <dgm:t>
        <a:bodyPr/>
        <a:lstStyle/>
        <a:p>
          <a:endParaRPr lang="es-CO"/>
        </a:p>
      </dgm:t>
    </dgm:pt>
    <dgm:pt modelId="{57930984-9096-4170-9ED4-72967441AE48}" type="pres">
      <dgm:prSet presAssocID="{E0064264-0365-4053-B472-9D6AF58E72B8}" presName="parentText" presStyleLbl="node1" presStyleIdx="0" presStyleCnt="2" custScaleY="84910" custLinFactNeighborX="952" custLinFactNeighborY="-97170">
        <dgm:presLayoutVars>
          <dgm:chMax val="0"/>
          <dgm:bulletEnabled val="1"/>
        </dgm:presLayoutVars>
      </dgm:prSet>
      <dgm:spPr/>
      <dgm:t>
        <a:bodyPr/>
        <a:lstStyle/>
        <a:p>
          <a:endParaRPr lang="es-CO"/>
        </a:p>
      </dgm:t>
    </dgm:pt>
    <dgm:pt modelId="{E96AE20E-87E1-4EFB-8487-5B30EFDD4249}" type="pres">
      <dgm:prSet presAssocID="{E0064264-0365-4053-B472-9D6AF58E72B8}" presName="childText" presStyleLbl="revTx" presStyleIdx="0" presStyleCnt="2">
        <dgm:presLayoutVars>
          <dgm:bulletEnabled val="1"/>
        </dgm:presLayoutVars>
      </dgm:prSet>
      <dgm:spPr/>
      <dgm:t>
        <a:bodyPr/>
        <a:lstStyle/>
        <a:p>
          <a:endParaRPr lang="es-CO"/>
        </a:p>
      </dgm:t>
    </dgm:pt>
    <dgm:pt modelId="{0F74F825-4106-45DD-8FD7-7FA8CE42858C}" type="pres">
      <dgm:prSet presAssocID="{0C70C8FC-240C-4417-B1C1-47926A45DE15}" presName="parentText" presStyleLbl="node1" presStyleIdx="1" presStyleCnt="2" custScaleY="73397">
        <dgm:presLayoutVars>
          <dgm:chMax val="0"/>
          <dgm:bulletEnabled val="1"/>
        </dgm:presLayoutVars>
      </dgm:prSet>
      <dgm:spPr/>
      <dgm:t>
        <a:bodyPr/>
        <a:lstStyle/>
        <a:p>
          <a:endParaRPr lang="es-CO"/>
        </a:p>
      </dgm:t>
    </dgm:pt>
    <dgm:pt modelId="{ED774B97-8401-4809-9056-712C4486F692}" type="pres">
      <dgm:prSet presAssocID="{0C70C8FC-240C-4417-B1C1-47926A45DE15}" presName="childText" presStyleLbl="revTx" presStyleIdx="1" presStyleCnt="2">
        <dgm:presLayoutVars>
          <dgm:bulletEnabled val="1"/>
        </dgm:presLayoutVars>
      </dgm:prSet>
      <dgm:spPr/>
      <dgm:t>
        <a:bodyPr/>
        <a:lstStyle/>
        <a:p>
          <a:endParaRPr lang="es-CO"/>
        </a:p>
      </dgm:t>
    </dgm:pt>
  </dgm:ptLst>
  <dgm:cxnLst>
    <dgm:cxn modelId="{2F90AAA8-6B02-4620-9291-852B8A9462B9}" srcId="{E0064264-0365-4053-B472-9D6AF58E72B8}" destId="{424DA27A-F5DA-49D4-A640-1EFCE232FE07}" srcOrd="0" destOrd="0" parTransId="{52EF3A30-833F-4CF9-8010-28DB33640778}" sibTransId="{A79F3548-33A0-4CBA-9F2B-2D3CBDC6B635}"/>
    <dgm:cxn modelId="{B4C570F6-98D0-41C3-A2A1-425967141BD7}" type="presOf" srcId="{424DA27A-F5DA-49D4-A640-1EFCE232FE07}" destId="{E96AE20E-87E1-4EFB-8487-5B30EFDD4249}" srcOrd="0" destOrd="0" presId="urn:microsoft.com/office/officeart/2005/8/layout/vList2"/>
    <dgm:cxn modelId="{65DEF9CD-CC03-4C92-8D1F-8D612E5DAD3F}" type="presOf" srcId="{E0064264-0365-4053-B472-9D6AF58E72B8}" destId="{57930984-9096-4170-9ED4-72967441AE48}" srcOrd="0" destOrd="0" presId="urn:microsoft.com/office/officeart/2005/8/layout/vList2"/>
    <dgm:cxn modelId="{9AB17DE9-CFEC-4A3E-A4C1-40116A40F6C5}" srcId="{A54FE4E7-B188-4F8B-99C5-057656864BF1}" destId="{E0064264-0365-4053-B472-9D6AF58E72B8}" srcOrd="0" destOrd="0" parTransId="{42947D18-30F9-4296-B263-1DE28DCF4AC3}" sibTransId="{CBE5EC93-0320-4E97-B575-689633160787}"/>
    <dgm:cxn modelId="{56F534FE-D320-4B52-B034-B399B74D9A38}" srcId="{A54FE4E7-B188-4F8B-99C5-057656864BF1}" destId="{0C70C8FC-240C-4417-B1C1-47926A45DE15}" srcOrd="1" destOrd="0" parTransId="{1FBB5052-3B20-45A6-B260-BCC7953E583E}" sibTransId="{A261123D-F58B-457B-AC84-47BB49C60981}"/>
    <dgm:cxn modelId="{639E5BA3-A253-4C5C-A2E5-1F1ED1777E94}" type="presOf" srcId="{E48E0C51-ED39-4C2B-A285-3B9831E6FB2A}" destId="{ED774B97-8401-4809-9056-712C4486F692}" srcOrd="0" destOrd="0" presId="urn:microsoft.com/office/officeart/2005/8/layout/vList2"/>
    <dgm:cxn modelId="{0A9728D3-AA54-4E5D-B529-FF92AB8280BF}" type="presOf" srcId="{A54FE4E7-B188-4F8B-99C5-057656864BF1}" destId="{B10C86B9-7E64-4731-85E0-F247A28585C1}" srcOrd="0" destOrd="0" presId="urn:microsoft.com/office/officeart/2005/8/layout/vList2"/>
    <dgm:cxn modelId="{4780ECCB-CC96-4DBF-B560-2EFB763E13B7}" srcId="{0C70C8FC-240C-4417-B1C1-47926A45DE15}" destId="{E48E0C51-ED39-4C2B-A285-3B9831E6FB2A}" srcOrd="0" destOrd="0" parTransId="{094FC6C7-1CF6-42D9-B504-CD1E2952B87C}" sibTransId="{164F4F81-7654-45EF-BDF6-2C67E585B2CA}"/>
    <dgm:cxn modelId="{3F191C89-26A9-4448-B005-9DC2A873641B}" type="presOf" srcId="{0C70C8FC-240C-4417-B1C1-47926A45DE15}" destId="{0F74F825-4106-45DD-8FD7-7FA8CE42858C}" srcOrd="0" destOrd="0" presId="urn:microsoft.com/office/officeart/2005/8/layout/vList2"/>
    <dgm:cxn modelId="{22DE7949-1FB7-4DA6-9E93-4236992616A8}" type="presParOf" srcId="{B10C86B9-7E64-4731-85E0-F247A28585C1}" destId="{57930984-9096-4170-9ED4-72967441AE48}" srcOrd="0" destOrd="0" presId="urn:microsoft.com/office/officeart/2005/8/layout/vList2"/>
    <dgm:cxn modelId="{ED67E7E0-687E-4CF5-8CFB-D74D4455BBA6}" type="presParOf" srcId="{B10C86B9-7E64-4731-85E0-F247A28585C1}" destId="{E96AE20E-87E1-4EFB-8487-5B30EFDD4249}" srcOrd="1" destOrd="0" presId="urn:microsoft.com/office/officeart/2005/8/layout/vList2"/>
    <dgm:cxn modelId="{7C8B7203-8057-44E0-B1B0-E5AE3E093794}" type="presParOf" srcId="{B10C86B9-7E64-4731-85E0-F247A28585C1}" destId="{0F74F825-4106-45DD-8FD7-7FA8CE42858C}" srcOrd="2" destOrd="0" presId="urn:microsoft.com/office/officeart/2005/8/layout/vList2"/>
    <dgm:cxn modelId="{B2CCD427-6FC8-4F61-AC67-4A2182B08939}" type="presParOf" srcId="{B10C86B9-7E64-4731-85E0-F247A28585C1}" destId="{ED774B97-8401-4809-9056-712C4486F69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4FE4E7-B188-4F8B-99C5-057656864B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B10C86B9-7E64-4731-85E0-F247A28585C1}" type="pres">
      <dgm:prSet presAssocID="{A54FE4E7-B188-4F8B-99C5-057656864BF1}" presName="linear" presStyleCnt="0">
        <dgm:presLayoutVars>
          <dgm:animLvl val="lvl"/>
          <dgm:resizeHandles val="exact"/>
        </dgm:presLayoutVars>
      </dgm:prSet>
      <dgm:spPr/>
      <dgm:t>
        <a:bodyPr/>
        <a:lstStyle/>
        <a:p>
          <a:endParaRPr lang="es-CO"/>
        </a:p>
      </dgm:t>
    </dgm:pt>
  </dgm:ptLst>
  <dgm:cxnLst>
    <dgm:cxn modelId="{97E2EAC0-6D59-43B5-90E5-40AC9AB4212F}" type="presOf" srcId="{A54FE4E7-B188-4F8B-99C5-057656864BF1}" destId="{B10C86B9-7E64-4731-85E0-F247A28585C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5A3D-0D17-489E-8646-D5089FF2FBF7}">
      <dsp:nvSpPr>
        <dsp:cNvPr id="0" name=""/>
        <dsp:cNvSpPr/>
      </dsp:nvSpPr>
      <dsp:spPr>
        <a:xfrm>
          <a:off x="135506" y="2421"/>
          <a:ext cx="2520220" cy="172600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CO" sz="6500" kern="1200" dirty="0"/>
        </a:p>
      </dsp:txBody>
      <dsp:txXfrm>
        <a:off x="504584" y="255188"/>
        <a:ext cx="1782064" cy="1220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22056-DCBD-476A-996A-D511F8AF58D0}">
      <dsp:nvSpPr>
        <dsp:cNvPr id="0" name=""/>
        <dsp:cNvSpPr/>
      </dsp:nvSpPr>
      <dsp:spPr>
        <a:xfrm>
          <a:off x="0" y="372535"/>
          <a:ext cx="4741719" cy="20749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CO" sz="1400" kern="1200" dirty="0" smtClean="0"/>
            <a:t>En general el resultado fue de criterio “Deficiente” lo cual significa que un ponderado de los encuestados valoró mayoritariamente entre 1 y 3 cada una de las preguntas, y sus descripciones oscilaron entre “No se cumple”; “Se cumple insatisfactoriamente” y “Se cumple aceptablemente” Una vez revisado por cada uno de los módulos se observa un comportamiento similar, es decir, se encuentran en promedio en un rango </a:t>
          </a:r>
          <a:r>
            <a:rPr lang="es-CO" sz="1400" i="1" kern="1200" dirty="0" smtClean="0"/>
            <a:t>Deficiente</a:t>
          </a:r>
          <a:r>
            <a:rPr lang="es-CO" sz="1400" kern="1200" dirty="0" smtClean="0"/>
            <a:t>. </a:t>
          </a:r>
          <a:endParaRPr lang="es-ES" sz="1400" kern="1200" dirty="0"/>
        </a:p>
      </dsp:txBody>
      <dsp:txXfrm>
        <a:off x="101289" y="473824"/>
        <a:ext cx="4539141" cy="187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561E6-299B-4117-AEDB-A8958CCDB086}">
      <dsp:nvSpPr>
        <dsp:cNvPr id="0" name=""/>
        <dsp:cNvSpPr/>
      </dsp:nvSpPr>
      <dsp:spPr>
        <a:xfrm>
          <a:off x="3781498" y="2938546"/>
          <a:ext cx="460984" cy="322096"/>
        </a:xfrm>
        <a:custGeom>
          <a:avLst/>
          <a:gdLst/>
          <a:ahLst/>
          <a:cxnLst/>
          <a:rect l="0" t="0" r="0" b="0"/>
          <a:pathLst>
            <a:path>
              <a:moveTo>
                <a:pt x="0" y="0"/>
              </a:moveTo>
              <a:lnTo>
                <a:pt x="230492" y="0"/>
              </a:lnTo>
              <a:lnTo>
                <a:pt x="230492" y="322096"/>
              </a:lnTo>
              <a:lnTo>
                <a:pt x="460984" y="322096"/>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997931" y="3085535"/>
        <a:ext cx="28118" cy="28118"/>
      </dsp:txXfrm>
    </dsp:sp>
    <dsp:sp modelId="{4A9C5A63-4B8F-420E-91C1-81BFCDDEDF00}">
      <dsp:nvSpPr>
        <dsp:cNvPr id="0" name=""/>
        <dsp:cNvSpPr/>
      </dsp:nvSpPr>
      <dsp:spPr>
        <a:xfrm>
          <a:off x="3781498" y="2892826"/>
          <a:ext cx="470344" cy="91440"/>
        </a:xfrm>
        <a:custGeom>
          <a:avLst/>
          <a:gdLst/>
          <a:ahLst/>
          <a:cxnLst/>
          <a:rect l="0" t="0" r="0" b="0"/>
          <a:pathLst>
            <a:path>
              <a:moveTo>
                <a:pt x="0" y="45720"/>
              </a:moveTo>
              <a:lnTo>
                <a:pt x="235172" y="45720"/>
              </a:lnTo>
              <a:lnTo>
                <a:pt x="235172" y="50407"/>
              </a:lnTo>
              <a:lnTo>
                <a:pt x="470344" y="50407"/>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004911" y="2926787"/>
        <a:ext cx="23518" cy="23518"/>
      </dsp:txXfrm>
    </dsp:sp>
    <dsp:sp modelId="{B2220EE9-063C-4181-9B18-D5B0A8592BD3}">
      <dsp:nvSpPr>
        <dsp:cNvPr id="0" name=""/>
        <dsp:cNvSpPr/>
      </dsp:nvSpPr>
      <dsp:spPr>
        <a:xfrm>
          <a:off x="3781498" y="2618528"/>
          <a:ext cx="462925" cy="320018"/>
        </a:xfrm>
        <a:custGeom>
          <a:avLst/>
          <a:gdLst/>
          <a:ahLst/>
          <a:cxnLst/>
          <a:rect l="0" t="0" r="0" b="0"/>
          <a:pathLst>
            <a:path>
              <a:moveTo>
                <a:pt x="0" y="320018"/>
              </a:moveTo>
              <a:lnTo>
                <a:pt x="231462" y="320018"/>
              </a:lnTo>
              <a:lnTo>
                <a:pt x="231462" y="0"/>
              </a:lnTo>
              <a:lnTo>
                <a:pt x="462925" y="0"/>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3998892" y="2764467"/>
        <a:ext cx="28138" cy="28138"/>
      </dsp:txXfrm>
    </dsp:sp>
    <dsp:sp modelId="{480E976E-21EF-4867-9CAE-65A520B5E3B2}">
      <dsp:nvSpPr>
        <dsp:cNvPr id="0" name=""/>
        <dsp:cNvSpPr/>
      </dsp:nvSpPr>
      <dsp:spPr>
        <a:xfrm>
          <a:off x="1337998" y="1582988"/>
          <a:ext cx="974736" cy="1355557"/>
        </a:xfrm>
        <a:custGeom>
          <a:avLst/>
          <a:gdLst/>
          <a:ahLst/>
          <a:cxnLst/>
          <a:rect l="0" t="0" r="0" b="0"/>
          <a:pathLst>
            <a:path>
              <a:moveTo>
                <a:pt x="0" y="0"/>
              </a:moveTo>
              <a:lnTo>
                <a:pt x="487368" y="0"/>
              </a:lnTo>
              <a:lnTo>
                <a:pt x="487368" y="1355557"/>
              </a:lnTo>
              <a:lnTo>
                <a:pt x="974736" y="1355557"/>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783626" y="2219026"/>
        <a:ext cx="83481" cy="83481"/>
      </dsp:txXfrm>
    </dsp:sp>
    <dsp:sp modelId="{C15BC332-C52B-4AC2-A960-1840926C33EF}">
      <dsp:nvSpPr>
        <dsp:cNvPr id="0" name=""/>
        <dsp:cNvSpPr/>
      </dsp:nvSpPr>
      <dsp:spPr>
        <a:xfrm>
          <a:off x="3766459" y="1605465"/>
          <a:ext cx="489566" cy="618209"/>
        </a:xfrm>
        <a:custGeom>
          <a:avLst/>
          <a:gdLst/>
          <a:ahLst/>
          <a:cxnLst/>
          <a:rect l="0" t="0" r="0" b="0"/>
          <a:pathLst>
            <a:path>
              <a:moveTo>
                <a:pt x="0" y="0"/>
              </a:moveTo>
              <a:lnTo>
                <a:pt x="244783" y="0"/>
              </a:lnTo>
              <a:lnTo>
                <a:pt x="244783" y="618209"/>
              </a:lnTo>
              <a:lnTo>
                <a:pt x="489566" y="618209"/>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91528" y="1894855"/>
        <a:ext cx="39429" cy="39429"/>
      </dsp:txXfrm>
    </dsp:sp>
    <dsp:sp modelId="{008FD665-FC3F-4D43-BC86-56F3B92F0E4A}">
      <dsp:nvSpPr>
        <dsp:cNvPr id="0" name=""/>
        <dsp:cNvSpPr/>
      </dsp:nvSpPr>
      <dsp:spPr>
        <a:xfrm>
          <a:off x="3766459" y="1605465"/>
          <a:ext cx="490760" cy="304551"/>
        </a:xfrm>
        <a:custGeom>
          <a:avLst/>
          <a:gdLst/>
          <a:ahLst/>
          <a:cxnLst/>
          <a:rect l="0" t="0" r="0" b="0"/>
          <a:pathLst>
            <a:path>
              <a:moveTo>
                <a:pt x="0" y="0"/>
              </a:moveTo>
              <a:lnTo>
                <a:pt x="245380" y="0"/>
              </a:lnTo>
              <a:lnTo>
                <a:pt x="245380" y="304551"/>
              </a:lnTo>
              <a:lnTo>
                <a:pt x="490760" y="304551"/>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97400" y="1743301"/>
        <a:ext cx="28878" cy="28878"/>
      </dsp:txXfrm>
    </dsp:sp>
    <dsp:sp modelId="{1E3936E9-FFCB-4F79-B3B1-6BA18227F79D}">
      <dsp:nvSpPr>
        <dsp:cNvPr id="0" name=""/>
        <dsp:cNvSpPr/>
      </dsp:nvSpPr>
      <dsp:spPr>
        <a:xfrm>
          <a:off x="3766459" y="1559745"/>
          <a:ext cx="496347" cy="91440"/>
        </a:xfrm>
        <a:custGeom>
          <a:avLst/>
          <a:gdLst/>
          <a:ahLst/>
          <a:cxnLst/>
          <a:rect l="0" t="0" r="0" b="0"/>
          <a:pathLst>
            <a:path>
              <a:moveTo>
                <a:pt x="0" y="45720"/>
              </a:moveTo>
              <a:lnTo>
                <a:pt x="248173" y="45720"/>
              </a:lnTo>
              <a:lnTo>
                <a:pt x="248173" y="47045"/>
              </a:lnTo>
              <a:lnTo>
                <a:pt x="496347" y="47045"/>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002225" y="1593056"/>
        <a:ext cx="24817" cy="24817"/>
      </dsp:txXfrm>
    </dsp:sp>
    <dsp:sp modelId="{AD65BF0D-02AD-4CD2-913E-5B8015B6F403}">
      <dsp:nvSpPr>
        <dsp:cNvPr id="0" name=""/>
        <dsp:cNvSpPr/>
      </dsp:nvSpPr>
      <dsp:spPr>
        <a:xfrm>
          <a:off x="3766459" y="1284143"/>
          <a:ext cx="493011" cy="321321"/>
        </a:xfrm>
        <a:custGeom>
          <a:avLst/>
          <a:gdLst/>
          <a:ahLst/>
          <a:cxnLst/>
          <a:rect l="0" t="0" r="0" b="0"/>
          <a:pathLst>
            <a:path>
              <a:moveTo>
                <a:pt x="0" y="321321"/>
              </a:moveTo>
              <a:lnTo>
                <a:pt x="246505" y="321321"/>
              </a:lnTo>
              <a:lnTo>
                <a:pt x="246505" y="0"/>
              </a:lnTo>
              <a:lnTo>
                <a:pt x="493011" y="0"/>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98253" y="1430092"/>
        <a:ext cx="29423" cy="29423"/>
      </dsp:txXfrm>
    </dsp:sp>
    <dsp:sp modelId="{22CBD0E9-1874-4FA5-A6B3-7859905945D9}">
      <dsp:nvSpPr>
        <dsp:cNvPr id="0" name=""/>
        <dsp:cNvSpPr/>
      </dsp:nvSpPr>
      <dsp:spPr>
        <a:xfrm>
          <a:off x="3766459" y="966051"/>
          <a:ext cx="490423" cy="639414"/>
        </a:xfrm>
        <a:custGeom>
          <a:avLst/>
          <a:gdLst/>
          <a:ahLst/>
          <a:cxnLst/>
          <a:rect l="0" t="0" r="0" b="0"/>
          <a:pathLst>
            <a:path>
              <a:moveTo>
                <a:pt x="0" y="639414"/>
              </a:moveTo>
              <a:lnTo>
                <a:pt x="245211" y="639414"/>
              </a:lnTo>
              <a:lnTo>
                <a:pt x="245211" y="0"/>
              </a:lnTo>
              <a:lnTo>
                <a:pt x="490423" y="0"/>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3991525" y="1265612"/>
        <a:ext cx="40291" cy="40291"/>
      </dsp:txXfrm>
    </dsp:sp>
    <dsp:sp modelId="{01AC17A7-23C7-4E18-86BD-D66AACAE911C}">
      <dsp:nvSpPr>
        <dsp:cNvPr id="0" name=""/>
        <dsp:cNvSpPr/>
      </dsp:nvSpPr>
      <dsp:spPr>
        <a:xfrm>
          <a:off x="1337998" y="1537268"/>
          <a:ext cx="959697" cy="91440"/>
        </a:xfrm>
        <a:custGeom>
          <a:avLst/>
          <a:gdLst/>
          <a:ahLst/>
          <a:cxnLst/>
          <a:rect l="0" t="0" r="0" b="0"/>
          <a:pathLst>
            <a:path>
              <a:moveTo>
                <a:pt x="0" y="45720"/>
              </a:moveTo>
              <a:lnTo>
                <a:pt x="479848" y="45720"/>
              </a:lnTo>
              <a:lnTo>
                <a:pt x="479848" y="68196"/>
              </a:lnTo>
              <a:lnTo>
                <a:pt x="959697" y="68196"/>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793848" y="1558989"/>
        <a:ext cx="47998" cy="47998"/>
      </dsp:txXfrm>
    </dsp:sp>
    <dsp:sp modelId="{712E4FBE-CF2D-40B6-8073-1553D9CFF158}">
      <dsp:nvSpPr>
        <dsp:cNvPr id="0" name=""/>
        <dsp:cNvSpPr/>
      </dsp:nvSpPr>
      <dsp:spPr>
        <a:xfrm>
          <a:off x="3744667" y="397991"/>
          <a:ext cx="498416" cy="215523"/>
        </a:xfrm>
        <a:custGeom>
          <a:avLst/>
          <a:gdLst/>
          <a:ahLst/>
          <a:cxnLst/>
          <a:rect l="0" t="0" r="0" b="0"/>
          <a:pathLst>
            <a:path>
              <a:moveTo>
                <a:pt x="0" y="0"/>
              </a:moveTo>
              <a:lnTo>
                <a:pt x="249208" y="0"/>
              </a:lnTo>
              <a:lnTo>
                <a:pt x="249208" y="215523"/>
              </a:lnTo>
              <a:lnTo>
                <a:pt x="498416" y="215523"/>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80300" y="492177"/>
        <a:ext cx="27150" cy="27150"/>
      </dsp:txXfrm>
    </dsp:sp>
    <dsp:sp modelId="{631A7B68-B56F-488C-9398-AAE5DB296E7F}">
      <dsp:nvSpPr>
        <dsp:cNvPr id="0" name=""/>
        <dsp:cNvSpPr/>
      </dsp:nvSpPr>
      <dsp:spPr>
        <a:xfrm>
          <a:off x="3744667" y="258568"/>
          <a:ext cx="496694" cy="139422"/>
        </a:xfrm>
        <a:custGeom>
          <a:avLst/>
          <a:gdLst/>
          <a:ahLst/>
          <a:cxnLst/>
          <a:rect l="0" t="0" r="0" b="0"/>
          <a:pathLst>
            <a:path>
              <a:moveTo>
                <a:pt x="0" y="139422"/>
              </a:moveTo>
              <a:lnTo>
                <a:pt x="248347" y="139422"/>
              </a:lnTo>
              <a:lnTo>
                <a:pt x="248347" y="0"/>
              </a:lnTo>
              <a:lnTo>
                <a:pt x="496694" y="0"/>
              </a:lnTo>
            </a:path>
          </a:pathLst>
        </a:custGeom>
        <a:noFill/>
        <a:ln w="25400" cap="flat" cmpd="sng" algn="ctr">
          <a:solidFill>
            <a:schemeClr val="accent5">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3980117" y="315382"/>
        <a:ext cx="25794" cy="25794"/>
      </dsp:txXfrm>
    </dsp:sp>
    <dsp:sp modelId="{0E5C7829-B2E5-4E04-ADC5-E2FA52D69575}">
      <dsp:nvSpPr>
        <dsp:cNvPr id="0" name=""/>
        <dsp:cNvSpPr/>
      </dsp:nvSpPr>
      <dsp:spPr>
        <a:xfrm>
          <a:off x="1337998" y="397991"/>
          <a:ext cx="976376" cy="1184997"/>
        </a:xfrm>
        <a:custGeom>
          <a:avLst/>
          <a:gdLst/>
          <a:ahLst/>
          <a:cxnLst/>
          <a:rect l="0" t="0" r="0" b="0"/>
          <a:pathLst>
            <a:path>
              <a:moveTo>
                <a:pt x="0" y="1184997"/>
              </a:moveTo>
              <a:lnTo>
                <a:pt x="488188" y="1184997"/>
              </a:lnTo>
              <a:lnTo>
                <a:pt x="488188" y="0"/>
              </a:lnTo>
              <a:lnTo>
                <a:pt x="976376"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787801" y="952104"/>
        <a:ext cx="76771" cy="76771"/>
      </dsp:txXfrm>
    </dsp:sp>
    <dsp:sp modelId="{30E4C5DF-FF26-4A47-A5BB-5A6D3074A549}">
      <dsp:nvSpPr>
        <dsp:cNvPr id="0" name=""/>
        <dsp:cNvSpPr/>
      </dsp:nvSpPr>
      <dsp:spPr>
        <a:xfrm rot="16200000">
          <a:off x="246559" y="1302361"/>
          <a:ext cx="1621624" cy="561253"/>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a:t>PLANEACIÓN Y  GESTIÓN</a:t>
          </a:r>
        </a:p>
      </dsp:txBody>
      <dsp:txXfrm>
        <a:off x="246559" y="1302361"/>
        <a:ext cx="1621624" cy="561253"/>
      </dsp:txXfrm>
    </dsp:sp>
    <dsp:sp modelId="{9C21EFDD-F4A8-41B3-9F5D-26C4F51F1E63}">
      <dsp:nvSpPr>
        <dsp:cNvPr id="0" name=""/>
        <dsp:cNvSpPr/>
      </dsp:nvSpPr>
      <dsp:spPr>
        <a:xfrm>
          <a:off x="2314375" y="172831"/>
          <a:ext cx="1430292" cy="450319"/>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solidFill>
                <a:schemeClr val="tx1"/>
              </a:solidFill>
            </a:rPr>
            <a:t>TALENTO HUMANO</a:t>
          </a:r>
          <a:endParaRPr lang="es-CO" sz="1000" b="0" kern="1200" dirty="0"/>
        </a:p>
      </dsp:txBody>
      <dsp:txXfrm>
        <a:off x="2314375" y="172831"/>
        <a:ext cx="1430292" cy="450319"/>
      </dsp:txXfrm>
    </dsp:sp>
    <dsp:sp modelId="{EC2D0C4A-FAF9-446B-966D-35648B0030F1}">
      <dsp:nvSpPr>
        <dsp:cNvPr id="0" name=""/>
        <dsp:cNvSpPr/>
      </dsp:nvSpPr>
      <dsp:spPr>
        <a:xfrm>
          <a:off x="4241361" y="84712"/>
          <a:ext cx="2119216" cy="347711"/>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t>ACUERDOS, COMPROMISOS O PROTOCOLOS ÉTICOS</a:t>
          </a:r>
          <a:endParaRPr lang="es-CO" sz="1000" b="0" kern="1200" dirty="0">
            <a:solidFill>
              <a:schemeClr val="tx1"/>
            </a:solidFill>
          </a:endParaRPr>
        </a:p>
      </dsp:txBody>
      <dsp:txXfrm>
        <a:off x="4241361" y="84712"/>
        <a:ext cx="2119216" cy="347711"/>
      </dsp:txXfrm>
    </dsp:sp>
    <dsp:sp modelId="{B4993373-268E-4313-9C33-50859932AC09}">
      <dsp:nvSpPr>
        <dsp:cNvPr id="0" name=""/>
        <dsp:cNvSpPr/>
      </dsp:nvSpPr>
      <dsp:spPr>
        <a:xfrm>
          <a:off x="4243084" y="479515"/>
          <a:ext cx="2119216" cy="267997"/>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0" kern="1200" dirty="0"/>
            <a:t>TALENTO HUMANO</a:t>
          </a:r>
        </a:p>
      </dsp:txBody>
      <dsp:txXfrm>
        <a:off x="4243084" y="479515"/>
        <a:ext cx="2119216" cy="267997"/>
      </dsp:txXfrm>
    </dsp:sp>
    <dsp:sp modelId="{73F6E86F-2B2F-4575-B2CC-F52B5F71E0F5}">
      <dsp:nvSpPr>
        <dsp:cNvPr id="0" name=""/>
        <dsp:cNvSpPr/>
      </dsp:nvSpPr>
      <dsp:spPr>
        <a:xfrm>
          <a:off x="2297695" y="1383187"/>
          <a:ext cx="1468763" cy="444556"/>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solidFill>
                <a:schemeClr val="tx1"/>
              </a:solidFill>
            </a:rPr>
            <a:t>DIRECCIONAMIENTO ESTRATÉGICO</a:t>
          </a:r>
          <a:endParaRPr lang="es-CO" sz="1000" b="0" kern="1200" dirty="0"/>
        </a:p>
      </dsp:txBody>
      <dsp:txXfrm>
        <a:off x="2297695" y="1383187"/>
        <a:ext cx="1468763" cy="444556"/>
      </dsp:txXfrm>
    </dsp:sp>
    <dsp:sp modelId="{115202E8-C64C-45EC-98E0-D7DB4F1049E4}">
      <dsp:nvSpPr>
        <dsp:cNvPr id="0" name=""/>
        <dsp:cNvSpPr/>
      </dsp:nvSpPr>
      <dsp:spPr>
        <a:xfrm>
          <a:off x="4256883" y="827113"/>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solidFill>
                <a:schemeClr val="tx1"/>
              </a:solidFill>
            </a:rPr>
            <a:t>PLANES, PROGRAMAS Y PROYECTOS</a:t>
          </a:r>
        </a:p>
      </dsp:txBody>
      <dsp:txXfrm>
        <a:off x="4256883" y="827113"/>
        <a:ext cx="2092283" cy="277875"/>
      </dsp:txXfrm>
    </dsp:sp>
    <dsp:sp modelId="{97EA3949-4FD0-4D30-8D93-7915A4DB1474}">
      <dsp:nvSpPr>
        <dsp:cNvPr id="0" name=""/>
        <dsp:cNvSpPr/>
      </dsp:nvSpPr>
      <dsp:spPr>
        <a:xfrm>
          <a:off x="4259471" y="1145206"/>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t>MODELO DE OPERACIÓN POR PROCESOS</a:t>
          </a:r>
          <a:endParaRPr lang="es-CO" sz="1000" b="0" kern="1200" dirty="0">
            <a:solidFill>
              <a:schemeClr val="tx1"/>
            </a:solidFill>
          </a:endParaRPr>
        </a:p>
      </dsp:txBody>
      <dsp:txXfrm>
        <a:off x="4259471" y="1145206"/>
        <a:ext cx="2092283" cy="277875"/>
      </dsp:txXfrm>
    </dsp:sp>
    <dsp:sp modelId="{8629D6D3-92A9-4E7A-B8E6-0AA6DFDD6959}">
      <dsp:nvSpPr>
        <dsp:cNvPr id="0" name=""/>
        <dsp:cNvSpPr/>
      </dsp:nvSpPr>
      <dsp:spPr>
        <a:xfrm>
          <a:off x="4262807" y="1467853"/>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t>ESTRUCTURA ORGANIZACIONAL</a:t>
          </a:r>
          <a:endParaRPr lang="es-CO" sz="1000" b="0" kern="1200" dirty="0">
            <a:solidFill>
              <a:schemeClr val="tx1"/>
            </a:solidFill>
          </a:endParaRPr>
        </a:p>
      </dsp:txBody>
      <dsp:txXfrm>
        <a:off x="4262807" y="1467853"/>
        <a:ext cx="2092283" cy="277875"/>
      </dsp:txXfrm>
    </dsp:sp>
    <dsp:sp modelId="{11ED37D3-341B-4579-BA47-FA500D8982EC}">
      <dsp:nvSpPr>
        <dsp:cNvPr id="0" name=""/>
        <dsp:cNvSpPr/>
      </dsp:nvSpPr>
      <dsp:spPr>
        <a:xfrm>
          <a:off x="4257220" y="1771079"/>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t>INDICADORES DE GESTIÓN</a:t>
          </a:r>
          <a:endParaRPr lang="es-CO" sz="1000" b="0" kern="1200" dirty="0">
            <a:solidFill>
              <a:schemeClr val="tx1"/>
            </a:solidFill>
          </a:endParaRPr>
        </a:p>
      </dsp:txBody>
      <dsp:txXfrm>
        <a:off x="4257220" y="1771079"/>
        <a:ext cx="2092283" cy="277875"/>
      </dsp:txXfrm>
    </dsp:sp>
    <dsp:sp modelId="{1434F886-B8DA-4B04-BEAA-5C383F047E02}">
      <dsp:nvSpPr>
        <dsp:cNvPr id="0" name=""/>
        <dsp:cNvSpPr/>
      </dsp:nvSpPr>
      <dsp:spPr>
        <a:xfrm>
          <a:off x="4256026" y="2084737"/>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t>POLÍTICAS DE OPERACIÓN</a:t>
          </a:r>
          <a:endParaRPr lang="es-CO" sz="1000" b="0" kern="1200" dirty="0">
            <a:solidFill>
              <a:schemeClr val="tx1"/>
            </a:solidFill>
          </a:endParaRPr>
        </a:p>
      </dsp:txBody>
      <dsp:txXfrm>
        <a:off x="4256026" y="2084737"/>
        <a:ext cx="2092283" cy="277875"/>
      </dsp:txXfrm>
    </dsp:sp>
    <dsp:sp modelId="{F69FE398-45B1-4E50-9F02-78E6387108D7}">
      <dsp:nvSpPr>
        <dsp:cNvPr id="0" name=""/>
        <dsp:cNvSpPr/>
      </dsp:nvSpPr>
      <dsp:spPr>
        <a:xfrm>
          <a:off x="2312734" y="2716268"/>
          <a:ext cx="1468763" cy="444556"/>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a:solidFill>
                <a:schemeClr val="tx1"/>
              </a:solidFill>
            </a:rPr>
            <a:t>ADMINISTRACIÓN DEL RIESGO</a:t>
          </a:r>
          <a:endParaRPr lang="es-CO" sz="1000" b="0" kern="1200"/>
        </a:p>
      </dsp:txBody>
      <dsp:txXfrm>
        <a:off x="2312734" y="2716268"/>
        <a:ext cx="1468763" cy="444556"/>
      </dsp:txXfrm>
    </dsp:sp>
    <dsp:sp modelId="{A8AAC770-0D9E-4309-BD2B-BD9FDE70AEAB}">
      <dsp:nvSpPr>
        <dsp:cNvPr id="0" name=""/>
        <dsp:cNvSpPr/>
      </dsp:nvSpPr>
      <dsp:spPr>
        <a:xfrm>
          <a:off x="4244424" y="2479590"/>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a:solidFill>
                <a:schemeClr val="tx1"/>
              </a:solidFill>
            </a:rPr>
            <a:t>POLÍTICAS DE ADMINISTRACIÓN DEL RIESGO</a:t>
          </a:r>
        </a:p>
      </dsp:txBody>
      <dsp:txXfrm>
        <a:off x="4244424" y="2479590"/>
        <a:ext cx="2092283" cy="277875"/>
      </dsp:txXfrm>
    </dsp:sp>
    <dsp:sp modelId="{5CA0BDC5-C229-4B71-9C63-AC21776BCF23}">
      <dsp:nvSpPr>
        <dsp:cNvPr id="0" name=""/>
        <dsp:cNvSpPr/>
      </dsp:nvSpPr>
      <dsp:spPr>
        <a:xfrm>
          <a:off x="4251843" y="2804296"/>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a:t>IDENTIFICACIÓN DEL RIESGO</a:t>
          </a:r>
        </a:p>
      </dsp:txBody>
      <dsp:txXfrm>
        <a:off x="4251843" y="2804296"/>
        <a:ext cx="2092283" cy="277875"/>
      </dsp:txXfrm>
    </dsp:sp>
    <dsp:sp modelId="{CFA98952-D918-417F-A22A-6448905B4927}">
      <dsp:nvSpPr>
        <dsp:cNvPr id="0" name=""/>
        <dsp:cNvSpPr/>
      </dsp:nvSpPr>
      <dsp:spPr>
        <a:xfrm>
          <a:off x="4242482" y="3121705"/>
          <a:ext cx="2092283" cy="277875"/>
        </a:xfrm>
        <a:prstGeom prst="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b="0" kern="1200" dirty="0"/>
            <a:t>ANÁLISIS Y VALORACIÓN DEL RIESGO</a:t>
          </a:r>
        </a:p>
      </dsp:txBody>
      <dsp:txXfrm>
        <a:off x="4242482" y="3121705"/>
        <a:ext cx="2092283" cy="277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3956E-C851-42C4-956C-590C53762F49}">
      <dsp:nvSpPr>
        <dsp:cNvPr id="0" name=""/>
        <dsp:cNvSpPr/>
      </dsp:nvSpPr>
      <dsp:spPr>
        <a:xfrm>
          <a:off x="3671601" y="2331005"/>
          <a:ext cx="458257" cy="91440"/>
        </a:xfrm>
        <a:custGeom>
          <a:avLst/>
          <a:gdLst/>
          <a:ahLst/>
          <a:cxnLst/>
          <a:rect l="0" t="0" r="0" b="0"/>
          <a:pathLst>
            <a:path>
              <a:moveTo>
                <a:pt x="0" y="45720"/>
              </a:moveTo>
              <a:lnTo>
                <a:pt x="45825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3889274" y="2365268"/>
        <a:ext cx="22912" cy="22912"/>
      </dsp:txXfrm>
    </dsp:sp>
    <dsp:sp modelId="{77F9F374-14BA-4BD0-9691-6A5DD0817715}">
      <dsp:nvSpPr>
        <dsp:cNvPr id="0" name=""/>
        <dsp:cNvSpPr/>
      </dsp:nvSpPr>
      <dsp:spPr>
        <a:xfrm>
          <a:off x="914902" y="1970353"/>
          <a:ext cx="465410" cy="406371"/>
        </a:xfrm>
        <a:custGeom>
          <a:avLst/>
          <a:gdLst/>
          <a:ahLst/>
          <a:cxnLst/>
          <a:rect l="0" t="0" r="0" b="0"/>
          <a:pathLst>
            <a:path>
              <a:moveTo>
                <a:pt x="0" y="0"/>
              </a:moveTo>
              <a:lnTo>
                <a:pt x="232705" y="0"/>
              </a:lnTo>
              <a:lnTo>
                <a:pt x="232705" y="406371"/>
              </a:lnTo>
              <a:lnTo>
                <a:pt x="465410" y="4063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1132161" y="2158093"/>
        <a:ext cx="30892" cy="30892"/>
      </dsp:txXfrm>
    </dsp:sp>
    <dsp:sp modelId="{38CA7A75-AD06-4D1A-85E2-327E39B83955}">
      <dsp:nvSpPr>
        <dsp:cNvPr id="0" name=""/>
        <dsp:cNvSpPr/>
      </dsp:nvSpPr>
      <dsp:spPr>
        <a:xfrm>
          <a:off x="3671601" y="1798979"/>
          <a:ext cx="458257" cy="91440"/>
        </a:xfrm>
        <a:custGeom>
          <a:avLst/>
          <a:gdLst/>
          <a:ahLst/>
          <a:cxnLst/>
          <a:rect l="0" t="0" r="0" b="0"/>
          <a:pathLst>
            <a:path>
              <a:moveTo>
                <a:pt x="0" y="45720"/>
              </a:moveTo>
              <a:lnTo>
                <a:pt x="45825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3889274" y="1833242"/>
        <a:ext cx="22912" cy="22912"/>
      </dsp:txXfrm>
    </dsp:sp>
    <dsp:sp modelId="{DCC779A8-2CE7-4AD5-A727-FF7EFAF6DA54}">
      <dsp:nvSpPr>
        <dsp:cNvPr id="0" name=""/>
        <dsp:cNvSpPr/>
      </dsp:nvSpPr>
      <dsp:spPr>
        <a:xfrm>
          <a:off x="914902" y="1844699"/>
          <a:ext cx="465410" cy="125654"/>
        </a:xfrm>
        <a:custGeom>
          <a:avLst/>
          <a:gdLst/>
          <a:ahLst/>
          <a:cxnLst/>
          <a:rect l="0" t="0" r="0" b="0"/>
          <a:pathLst>
            <a:path>
              <a:moveTo>
                <a:pt x="0" y="125654"/>
              </a:moveTo>
              <a:lnTo>
                <a:pt x="232705" y="125654"/>
              </a:lnTo>
              <a:lnTo>
                <a:pt x="232705" y="0"/>
              </a:lnTo>
              <a:lnTo>
                <a:pt x="46541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1135556" y="1895474"/>
        <a:ext cx="24103" cy="24103"/>
      </dsp:txXfrm>
    </dsp:sp>
    <dsp:sp modelId="{A8AD1A0C-D76B-4601-8B11-23E43492FC7C}">
      <dsp:nvSpPr>
        <dsp:cNvPr id="0" name=""/>
        <dsp:cNvSpPr/>
      </dsp:nvSpPr>
      <dsp:spPr>
        <a:xfrm>
          <a:off x="3671601" y="1260579"/>
          <a:ext cx="458257" cy="91440"/>
        </a:xfrm>
        <a:custGeom>
          <a:avLst/>
          <a:gdLst/>
          <a:ahLst/>
          <a:cxnLst/>
          <a:rect l="0" t="0" r="0" b="0"/>
          <a:pathLst>
            <a:path>
              <a:moveTo>
                <a:pt x="0" y="45720"/>
              </a:moveTo>
              <a:lnTo>
                <a:pt x="45825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3889274" y="1294842"/>
        <a:ext cx="22912" cy="22912"/>
      </dsp:txXfrm>
    </dsp:sp>
    <dsp:sp modelId="{D09F9946-8585-49C4-90A5-05CC4998F6B5}">
      <dsp:nvSpPr>
        <dsp:cNvPr id="0" name=""/>
        <dsp:cNvSpPr/>
      </dsp:nvSpPr>
      <dsp:spPr>
        <a:xfrm>
          <a:off x="914902" y="1306299"/>
          <a:ext cx="465410" cy="664054"/>
        </a:xfrm>
        <a:custGeom>
          <a:avLst/>
          <a:gdLst/>
          <a:ahLst/>
          <a:cxnLst/>
          <a:rect l="0" t="0" r="0" b="0"/>
          <a:pathLst>
            <a:path>
              <a:moveTo>
                <a:pt x="0" y="664054"/>
              </a:moveTo>
              <a:lnTo>
                <a:pt x="232705" y="664054"/>
              </a:lnTo>
              <a:lnTo>
                <a:pt x="232705" y="0"/>
              </a:lnTo>
              <a:lnTo>
                <a:pt x="46541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solidFill>
              <a:schemeClr val="tx1"/>
            </a:solidFill>
          </a:endParaRPr>
        </a:p>
      </dsp:txBody>
      <dsp:txXfrm>
        <a:off x="1127335" y="1618053"/>
        <a:ext cx="40545" cy="40545"/>
      </dsp:txXfrm>
    </dsp:sp>
    <dsp:sp modelId="{B4B24734-88B3-4CE5-A86F-8813C1889F17}">
      <dsp:nvSpPr>
        <dsp:cNvPr id="0" name=""/>
        <dsp:cNvSpPr/>
      </dsp:nvSpPr>
      <dsp:spPr>
        <a:xfrm rot="16200000">
          <a:off x="-489945" y="1621071"/>
          <a:ext cx="2111132" cy="6985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a:t> EVALUACION Y SEGUIMIENTO </a:t>
          </a:r>
        </a:p>
      </dsp:txBody>
      <dsp:txXfrm>
        <a:off x="-489945" y="1621071"/>
        <a:ext cx="2111132" cy="698563"/>
      </dsp:txXfrm>
    </dsp:sp>
    <dsp:sp modelId="{6D5812B5-28EA-4862-96F2-AB186715440E}">
      <dsp:nvSpPr>
        <dsp:cNvPr id="0" name=""/>
        <dsp:cNvSpPr/>
      </dsp:nvSpPr>
      <dsp:spPr>
        <a:xfrm>
          <a:off x="1380313" y="1101710"/>
          <a:ext cx="2291288" cy="4091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b="1" kern="1200"/>
            <a:t>AUTOEVALUACION INSTITUCIONAL </a:t>
          </a:r>
        </a:p>
      </dsp:txBody>
      <dsp:txXfrm>
        <a:off x="1380313" y="1101710"/>
        <a:ext cx="2291288" cy="409176"/>
      </dsp:txXfrm>
    </dsp:sp>
    <dsp:sp modelId="{EBBD8C6B-9612-4865-9D1D-BE7104755C97}">
      <dsp:nvSpPr>
        <dsp:cNvPr id="0" name=""/>
        <dsp:cNvSpPr/>
      </dsp:nvSpPr>
      <dsp:spPr>
        <a:xfrm>
          <a:off x="4129859" y="1138525"/>
          <a:ext cx="2291288" cy="3355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b="1" kern="1200"/>
            <a:t>AUTOEVALUACION DEL CONTROL Y GESTION </a:t>
          </a:r>
        </a:p>
      </dsp:txBody>
      <dsp:txXfrm>
        <a:off x="4129859" y="1138525"/>
        <a:ext cx="2291288" cy="335547"/>
      </dsp:txXfrm>
    </dsp:sp>
    <dsp:sp modelId="{4C40B54B-0D64-48F8-A694-FF0F36B68957}">
      <dsp:nvSpPr>
        <dsp:cNvPr id="0" name=""/>
        <dsp:cNvSpPr/>
      </dsp:nvSpPr>
      <dsp:spPr>
        <a:xfrm>
          <a:off x="1380313" y="1685528"/>
          <a:ext cx="2291288" cy="3183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b="1" kern="1200"/>
            <a:t>AUDITORIA</a:t>
          </a:r>
          <a:r>
            <a:rPr lang="es-CO" sz="1050" b="1" kern="1200"/>
            <a:t> INTERNA</a:t>
          </a:r>
        </a:p>
      </dsp:txBody>
      <dsp:txXfrm>
        <a:off x="1380313" y="1685528"/>
        <a:ext cx="2291288" cy="318342"/>
      </dsp:txXfrm>
    </dsp:sp>
    <dsp:sp modelId="{AF04965B-303E-4858-A609-17C259EFAFB6}">
      <dsp:nvSpPr>
        <dsp:cNvPr id="0" name=""/>
        <dsp:cNvSpPr/>
      </dsp:nvSpPr>
      <dsp:spPr>
        <a:xfrm>
          <a:off x="4129859" y="1680987"/>
          <a:ext cx="2291288" cy="32742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b="1" kern="1200"/>
            <a:t>AUDITORIA INTERNA</a:t>
          </a:r>
        </a:p>
      </dsp:txBody>
      <dsp:txXfrm>
        <a:off x="4129859" y="1680987"/>
        <a:ext cx="2291288" cy="327423"/>
      </dsp:txXfrm>
    </dsp:sp>
    <dsp:sp modelId="{C401AB7F-B099-4AF8-ABAF-84FAC7A7A642}">
      <dsp:nvSpPr>
        <dsp:cNvPr id="0" name=""/>
        <dsp:cNvSpPr/>
      </dsp:nvSpPr>
      <dsp:spPr>
        <a:xfrm>
          <a:off x="1380313" y="2178511"/>
          <a:ext cx="2291288" cy="39642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b="1" kern="1200"/>
            <a:t>PLANES DE MEJORAMIENTO </a:t>
          </a:r>
        </a:p>
      </dsp:txBody>
      <dsp:txXfrm>
        <a:off x="1380313" y="2178511"/>
        <a:ext cx="2291288" cy="396427"/>
      </dsp:txXfrm>
    </dsp:sp>
    <dsp:sp modelId="{B3C4EB96-7E88-4771-B226-E7F6A3663CA0}">
      <dsp:nvSpPr>
        <dsp:cNvPr id="0" name=""/>
        <dsp:cNvSpPr/>
      </dsp:nvSpPr>
      <dsp:spPr>
        <a:xfrm>
          <a:off x="4129859" y="2198696"/>
          <a:ext cx="2291288" cy="35605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b="1" kern="1200"/>
            <a:t>PLANES DE MEJORAMIENTO </a:t>
          </a:r>
        </a:p>
      </dsp:txBody>
      <dsp:txXfrm>
        <a:off x="4129859" y="2198696"/>
        <a:ext cx="2291288" cy="356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A6236-E0F5-49AC-9F98-69F68BA3DB38}">
      <dsp:nvSpPr>
        <dsp:cNvPr id="0" name=""/>
        <dsp:cNvSpPr/>
      </dsp:nvSpPr>
      <dsp:spPr>
        <a:xfrm>
          <a:off x="240056" y="552382"/>
          <a:ext cx="1818332" cy="11170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b="1" kern="1200" dirty="0"/>
            <a:t>EJE TRANSVERSAL: Información y comunicación</a:t>
          </a:r>
        </a:p>
      </dsp:txBody>
      <dsp:txXfrm>
        <a:off x="272775" y="585101"/>
        <a:ext cx="1752894" cy="1051661"/>
      </dsp:txXfrm>
    </dsp:sp>
    <dsp:sp modelId="{D21E9190-1A56-42CD-9553-4D9F5306817D}">
      <dsp:nvSpPr>
        <dsp:cNvPr id="0" name=""/>
        <dsp:cNvSpPr/>
      </dsp:nvSpPr>
      <dsp:spPr>
        <a:xfrm rot="19727960">
          <a:off x="1980679" y="742614"/>
          <a:ext cx="1074511" cy="180000"/>
        </a:xfrm>
        <a:custGeom>
          <a:avLst/>
          <a:gdLst/>
          <a:ahLst/>
          <a:cxnLst/>
          <a:rect l="0" t="0" r="0" b="0"/>
          <a:pathLst>
            <a:path>
              <a:moveTo>
                <a:pt x="0" y="90000"/>
              </a:moveTo>
              <a:lnTo>
                <a:pt x="1074511" y="9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b="0" kern="1200">
            <a:solidFill>
              <a:schemeClr val="tx1"/>
            </a:solidFill>
          </a:endParaRPr>
        </a:p>
      </dsp:txBody>
      <dsp:txXfrm>
        <a:off x="2491072" y="805751"/>
        <a:ext cx="53725" cy="53725"/>
      </dsp:txXfrm>
    </dsp:sp>
    <dsp:sp modelId="{6425F01C-DF35-47DF-8F88-521AA955CA1B}">
      <dsp:nvSpPr>
        <dsp:cNvPr id="0" name=""/>
        <dsp:cNvSpPr/>
      </dsp:nvSpPr>
      <dsp:spPr>
        <a:xfrm>
          <a:off x="2977481" y="108857"/>
          <a:ext cx="2011686" cy="8908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CO" sz="1050" b="1" kern="1200" dirty="0" smtClean="0"/>
            <a:t>Información </a:t>
          </a:r>
          <a:r>
            <a:rPr lang="es-CO" sz="1050" b="1" kern="1200" dirty="0"/>
            <a:t>y comunicación interna y externa</a:t>
          </a:r>
        </a:p>
      </dsp:txBody>
      <dsp:txXfrm>
        <a:off x="3003574" y="134950"/>
        <a:ext cx="1959500" cy="838690"/>
      </dsp:txXfrm>
    </dsp:sp>
    <dsp:sp modelId="{32507D0D-7993-478D-8982-ED63EC792189}">
      <dsp:nvSpPr>
        <dsp:cNvPr id="0" name=""/>
        <dsp:cNvSpPr/>
      </dsp:nvSpPr>
      <dsp:spPr>
        <a:xfrm rot="1802705">
          <a:off x="1987055" y="1286734"/>
          <a:ext cx="1061759" cy="180000"/>
        </a:xfrm>
        <a:custGeom>
          <a:avLst/>
          <a:gdLst/>
          <a:ahLst/>
          <a:cxnLst/>
          <a:rect l="0" t="0" r="0" b="0"/>
          <a:pathLst>
            <a:path>
              <a:moveTo>
                <a:pt x="0" y="90000"/>
              </a:moveTo>
              <a:lnTo>
                <a:pt x="1061759" y="90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b="0" kern="1200">
            <a:solidFill>
              <a:schemeClr val="tx1"/>
            </a:solidFill>
          </a:endParaRPr>
        </a:p>
      </dsp:txBody>
      <dsp:txXfrm>
        <a:off x="2491391" y="1350190"/>
        <a:ext cx="53087" cy="53087"/>
      </dsp:txXfrm>
    </dsp:sp>
    <dsp:sp modelId="{34627946-25FC-40E7-B7CC-9DD180CF65E0}">
      <dsp:nvSpPr>
        <dsp:cNvPr id="0" name=""/>
        <dsp:cNvSpPr/>
      </dsp:nvSpPr>
      <dsp:spPr>
        <a:xfrm>
          <a:off x="2977481" y="1172063"/>
          <a:ext cx="2007298" cy="9409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CO" sz="1050" b="1" kern="1200" dirty="0" smtClean="0"/>
            <a:t>Sistemas </a:t>
          </a:r>
          <a:r>
            <a:rPr lang="es-CO" sz="1050" b="1" kern="1200" dirty="0"/>
            <a:t>de información y comunicación</a:t>
          </a:r>
        </a:p>
      </dsp:txBody>
      <dsp:txXfrm>
        <a:off x="3005040" y="1199622"/>
        <a:ext cx="1952180" cy="885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30984-9096-4170-9ED4-72967441AE48}">
      <dsp:nvSpPr>
        <dsp:cNvPr id="0" name=""/>
        <dsp:cNvSpPr/>
      </dsp:nvSpPr>
      <dsp:spPr>
        <a:xfrm>
          <a:off x="0" y="0"/>
          <a:ext cx="8001000" cy="14782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CO" sz="1600" b="1" kern="1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CO" sz="1600" b="1" kern="1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 </a:t>
          </a:r>
          <a:r>
            <a:rPr lang="es-CO" sz="1600" kern="1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La implementación de los principios y valores se encuentra en una etapa incipiente, por tanto que solo se cuenta con el código de ética formalmente establecido y no se han realizado campañas permanentes que tengan efecto de réplica de buenas prácticas éticas en la entidad.</a:t>
          </a:r>
          <a:endParaRPr lang="es-CO" sz="16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defTabSz="1733550">
            <a:spcBef>
              <a:spcPct val="0"/>
            </a:spcBef>
          </a:pPr>
          <a:endParaRPr lang="es-CO" sz="1600" kern="1200" dirty="0"/>
        </a:p>
      </dsp:txBody>
      <dsp:txXfrm>
        <a:off x="72162" y="72162"/>
        <a:ext cx="7856676" cy="1333925"/>
      </dsp:txXfrm>
    </dsp:sp>
    <dsp:sp modelId="{E96AE20E-87E1-4EFB-8487-5B30EFDD4249}">
      <dsp:nvSpPr>
        <dsp:cNvPr id="0" name=""/>
        <dsp:cNvSpPr/>
      </dsp:nvSpPr>
      <dsp:spPr>
        <a:xfrm>
          <a:off x="0" y="1562958"/>
          <a:ext cx="8001000" cy="9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CO" sz="1600" kern="1200" dirty="0"/>
        </a:p>
      </dsp:txBody>
      <dsp:txXfrm>
        <a:off x="0" y="1562958"/>
        <a:ext cx="8001000" cy="99360"/>
      </dsp:txXfrm>
    </dsp:sp>
    <dsp:sp modelId="{0F74F825-4106-45DD-8FD7-7FA8CE42858C}">
      <dsp:nvSpPr>
        <dsp:cNvPr id="0" name=""/>
        <dsp:cNvSpPr/>
      </dsp:nvSpPr>
      <dsp:spPr>
        <a:xfrm>
          <a:off x="0" y="1662318"/>
          <a:ext cx="8001000" cy="1277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CO" sz="1600" b="1" kern="1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CO" sz="1600" b="1" kern="1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2. </a:t>
          </a:r>
          <a:r>
            <a:rPr lang="es-CO" sz="1600" kern="12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El bajo nivel de una cultura del manejo, monitoreo y control de los riesgos, que contribuya a garantizar el cumplimiento de los resultados esperados en los procesos con miras al cumplimiento de la misión Institucional.</a:t>
          </a:r>
          <a:endParaRPr lang="es-CO" sz="1600" kern="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defTabSz="222250">
            <a:spcBef>
              <a:spcPct val="0"/>
            </a:spcBef>
          </a:pPr>
          <a:endParaRPr lang="es-CO" sz="1600" kern="1200" dirty="0"/>
        </a:p>
      </dsp:txBody>
      <dsp:txXfrm>
        <a:off x="62378" y="1724696"/>
        <a:ext cx="7876244" cy="1153056"/>
      </dsp:txXfrm>
    </dsp:sp>
    <dsp:sp modelId="{ED774B97-8401-4809-9056-712C4486F692}">
      <dsp:nvSpPr>
        <dsp:cNvPr id="0" name=""/>
        <dsp:cNvSpPr/>
      </dsp:nvSpPr>
      <dsp:spPr>
        <a:xfrm>
          <a:off x="0" y="2940130"/>
          <a:ext cx="8001000" cy="9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s-CO" sz="1600" kern="1200" dirty="0"/>
        </a:p>
      </dsp:txBody>
      <dsp:txXfrm>
        <a:off x="0" y="2940130"/>
        <a:ext cx="8001000" cy="99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0.17479</cdr:x>
      <cdr:y>0.49323</cdr:y>
    </cdr:from>
    <cdr:to>
      <cdr:x>0.27497</cdr:x>
      <cdr:y>0.56923</cdr:y>
    </cdr:to>
    <cdr:sp macro="" textlink="">
      <cdr:nvSpPr>
        <cdr:cNvPr id="2" name="CuadroTexto 1"/>
        <cdr:cNvSpPr txBox="1"/>
      </cdr:nvSpPr>
      <cdr:spPr>
        <a:xfrm xmlns:a="http://schemas.openxmlformats.org/drawingml/2006/main">
          <a:off x="998909" y="1856054"/>
          <a:ext cx="572529" cy="285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000" b="1" dirty="0"/>
            <a:t>2,63</a:t>
          </a:r>
        </a:p>
      </cdr:txBody>
    </cdr:sp>
  </cdr:relSizeAnchor>
  <cdr:relSizeAnchor xmlns:cdr="http://schemas.openxmlformats.org/drawingml/2006/chartDrawing">
    <cdr:from>
      <cdr:x>0.46642</cdr:x>
      <cdr:y>0.45987</cdr:y>
    </cdr:from>
    <cdr:to>
      <cdr:x>0.56265</cdr:x>
      <cdr:y>0.53869</cdr:y>
    </cdr:to>
    <cdr:sp macro="" textlink="">
      <cdr:nvSpPr>
        <cdr:cNvPr id="3" name="CuadroTexto 1"/>
        <cdr:cNvSpPr txBox="1"/>
      </cdr:nvSpPr>
      <cdr:spPr>
        <a:xfrm xmlns:a="http://schemas.openxmlformats.org/drawingml/2006/main">
          <a:off x="2061377" y="1471764"/>
          <a:ext cx="425298" cy="252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000" b="1" dirty="0"/>
            <a:t>3,31</a:t>
          </a:r>
        </a:p>
      </cdr:txBody>
    </cdr:sp>
  </cdr:relSizeAnchor>
  <cdr:relSizeAnchor xmlns:cdr="http://schemas.openxmlformats.org/drawingml/2006/chartDrawing">
    <cdr:from>
      <cdr:x>0.77241</cdr:x>
      <cdr:y>0.54762</cdr:y>
    </cdr:from>
    <cdr:to>
      <cdr:x>0.86864</cdr:x>
      <cdr:y>0.62644</cdr:y>
    </cdr:to>
    <cdr:sp macro="" textlink="">
      <cdr:nvSpPr>
        <cdr:cNvPr id="4" name="CuadroTexto 1"/>
        <cdr:cNvSpPr txBox="1"/>
      </cdr:nvSpPr>
      <cdr:spPr>
        <a:xfrm xmlns:a="http://schemas.openxmlformats.org/drawingml/2006/main">
          <a:off x="3413760" y="1752600"/>
          <a:ext cx="425298" cy="2522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000" b="1" dirty="0" smtClean="0"/>
            <a:t>2,45</a:t>
          </a:r>
          <a:endParaRPr lang="es-CO" sz="1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0.16566</cdr:x>
      <cdr:y>0.53304</cdr:y>
    </cdr:from>
    <cdr:to>
      <cdr:x>0.28904</cdr:x>
      <cdr:y>0.64792</cdr:y>
    </cdr:to>
    <cdr:sp macro="" textlink="">
      <cdr:nvSpPr>
        <cdr:cNvPr id="3" name="CuadroTexto 1"/>
        <cdr:cNvSpPr txBox="1"/>
      </cdr:nvSpPr>
      <cdr:spPr>
        <a:xfrm xmlns:a="http://schemas.openxmlformats.org/drawingml/2006/main">
          <a:off x="762000" y="1701581"/>
          <a:ext cx="567537" cy="366724"/>
        </a:xfrm>
        <a:prstGeom xmlns:a="http://schemas.openxmlformats.org/drawingml/2006/main" prst="rect">
          <a:avLst/>
        </a:prstGeom>
      </cdr:spPr>
      <cdr:txBody>
        <a:bodyPr xmlns:a="http://schemas.openxmlformats.org/drawingml/2006/main" wrap="square" rtlCol="0"/>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0"/>
            </a:spcAft>
          </a:pPr>
          <a:r>
            <a:rPr lang="es-CO" sz="1000" b="1" dirty="0">
              <a:effectLst/>
              <a:latin typeface="Calibri" panose="020F0502020204030204" pitchFamily="34" charset="0"/>
              <a:ea typeface="Times New Roman" panose="02020603050405020304" pitchFamily="18" charset="0"/>
              <a:cs typeface="Times New Roman" panose="02020603050405020304" pitchFamily="18" charset="0"/>
            </a:rPr>
            <a:t>2,71</a:t>
          </a:r>
          <a:endParaRPr lang="es-CO" sz="1000" dirty="0">
            <a:effectLst/>
            <a:latin typeface="Times New Roman" panose="02020603050405020304" pitchFamily="18" charset="0"/>
            <a:ea typeface="Times New Roman" panose="02020603050405020304" pitchFamily="18" charset="0"/>
          </a:endParaRPr>
        </a:p>
        <a:p xmlns:a="http://schemas.openxmlformats.org/drawingml/2006/main">
          <a:pPr>
            <a:spcAft>
              <a:spcPts val="0"/>
            </a:spcAft>
          </a:pPr>
          <a:r>
            <a:rPr lang="es-CO" sz="1000" b="1" dirty="0">
              <a:effectLst/>
              <a:latin typeface="Times New Roman" panose="02020603050405020304" pitchFamily="18"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cdr:txBody>
    </cdr:sp>
  </cdr:relSizeAnchor>
  <cdr:relSizeAnchor xmlns:cdr="http://schemas.openxmlformats.org/drawingml/2006/chartDrawing">
    <cdr:from>
      <cdr:x>0.4804</cdr:x>
      <cdr:y>0.57289</cdr:y>
    </cdr:from>
    <cdr:to>
      <cdr:x>0.60378</cdr:x>
      <cdr:y>0.68777</cdr:y>
    </cdr:to>
    <cdr:sp macro="" textlink="">
      <cdr:nvSpPr>
        <cdr:cNvPr id="4" name="CuadroTexto 1"/>
        <cdr:cNvSpPr txBox="1"/>
      </cdr:nvSpPr>
      <cdr:spPr>
        <a:xfrm xmlns:a="http://schemas.openxmlformats.org/drawingml/2006/main">
          <a:off x="2209800" y="1828800"/>
          <a:ext cx="567537" cy="366723"/>
        </a:xfrm>
        <a:prstGeom xmlns:a="http://schemas.openxmlformats.org/drawingml/2006/main" prst="rect">
          <a:avLst/>
        </a:prstGeom>
      </cdr:spPr>
      <cdr:txBody>
        <a:bodyPr xmlns:a="http://schemas.openxmlformats.org/drawingml/2006/main" wrap="square" rtlCol="0"/>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0"/>
            </a:spcAft>
          </a:pPr>
          <a:r>
            <a:rPr lang="es-CO" sz="1000" b="1" dirty="0" smtClean="0">
              <a:effectLst/>
              <a:latin typeface="Calibri" panose="020F0502020204030204" pitchFamily="34" charset="0"/>
              <a:ea typeface="Times New Roman" panose="02020603050405020304" pitchFamily="18" charset="0"/>
              <a:cs typeface="Times New Roman" panose="02020603050405020304" pitchFamily="18" charset="0"/>
            </a:rPr>
            <a:t>2,25</a:t>
          </a:r>
          <a:endParaRPr lang="es-CO" sz="1000" dirty="0">
            <a:effectLst/>
            <a:latin typeface="Times New Roman" panose="02020603050405020304" pitchFamily="18" charset="0"/>
            <a:ea typeface="Times New Roman" panose="02020603050405020304" pitchFamily="18" charset="0"/>
          </a:endParaRPr>
        </a:p>
        <a:p xmlns:a="http://schemas.openxmlformats.org/drawingml/2006/main">
          <a:pPr>
            <a:spcAft>
              <a:spcPts val="0"/>
            </a:spcAft>
          </a:pPr>
          <a:r>
            <a:rPr lang="es-CO" sz="1000" b="1" dirty="0">
              <a:effectLst/>
              <a:latin typeface="Times New Roman" panose="02020603050405020304" pitchFamily="18"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cdr:txBody>
    </cdr:sp>
  </cdr:relSizeAnchor>
  <cdr:relSizeAnchor xmlns:cdr="http://schemas.openxmlformats.org/drawingml/2006/chartDrawing">
    <cdr:from>
      <cdr:x>0.77858</cdr:x>
      <cdr:y>0.54902</cdr:y>
    </cdr:from>
    <cdr:to>
      <cdr:x>0.90197</cdr:x>
      <cdr:y>0.6639</cdr:y>
    </cdr:to>
    <cdr:sp macro="" textlink="">
      <cdr:nvSpPr>
        <cdr:cNvPr id="5" name="CuadroTexto 1"/>
        <cdr:cNvSpPr txBox="1"/>
      </cdr:nvSpPr>
      <cdr:spPr>
        <a:xfrm xmlns:a="http://schemas.openxmlformats.org/drawingml/2006/main">
          <a:off x="3581400" y="1752600"/>
          <a:ext cx="567583" cy="366723"/>
        </a:xfrm>
        <a:prstGeom xmlns:a="http://schemas.openxmlformats.org/drawingml/2006/main" prst="rect">
          <a:avLst/>
        </a:prstGeom>
      </cdr:spPr>
      <cdr:txBody>
        <a:bodyPr xmlns:a="http://schemas.openxmlformats.org/drawingml/2006/main" wrap="square" rtlCol="0"/>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0"/>
            </a:spcAft>
          </a:pPr>
          <a:r>
            <a:rPr lang="es-CO" sz="1000" b="1" dirty="0" smtClean="0">
              <a:effectLst/>
              <a:latin typeface="Calibri" panose="020F0502020204030204" pitchFamily="34" charset="0"/>
              <a:ea typeface="Times New Roman" panose="02020603050405020304" pitchFamily="18" charset="0"/>
              <a:cs typeface="Times New Roman" panose="02020603050405020304" pitchFamily="18" charset="0"/>
            </a:rPr>
            <a:t>2,38</a:t>
          </a:r>
          <a:endParaRPr lang="es-CO" sz="1000" dirty="0">
            <a:effectLst/>
            <a:latin typeface="Times New Roman" panose="02020603050405020304" pitchFamily="18" charset="0"/>
            <a:ea typeface="Times New Roman" panose="02020603050405020304" pitchFamily="18" charset="0"/>
          </a:endParaRPr>
        </a:p>
        <a:p xmlns:a="http://schemas.openxmlformats.org/drawingml/2006/main">
          <a:pPr>
            <a:spcAft>
              <a:spcPts val="0"/>
            </a:spcAft>
          </a:pPr>
          <a:r>
            <a:rPr lang="es-CO" sz="1000" b="1" dirty="0">
              <a:effectLst/>
              <a:latin typeface="Times New Roman" panose="02020603050405020304" pitchFamily="18"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0.18299</cdr:x>
      <cdr:y>0.5037</cdr:y>
    </cdr:from>
    <cdr:to>
      <cdr:x>0.28607</cdr:x>
      <cdr:y>0.59163</cdr:y>
    </cdr:to>
    <cdr:sp macro="" textlink="">
      <cdr:nvSpPr>
        <cdr:cNvPr id="2" name="CuadroTexto 1"/>
        <cdr:cNvSpPr txBox="1"/>
      </cdr:nvSpPr>
      <cdr:spPr>
        <a:xfrm xmlns:a="http://schemas.openxmlformats.org/drawingml/2006/main">
          <a:off x="762000" y="1276669"/>
          <a:ext cx="429260" cy="222885"/>
        </a:xfrm>
        <a:prstGeom xmlns:a="http://schemas.openxmlformats.org/drawingml/2006/main" prst="rect">
          <a:avLst/>
        </a:prstGeom>
      </cdr:spPr>
      <cdr:txBody>
        <a:bodyPr xmlns:a="http://schemas.openxmlformats.org/drawingml/2006/main" wrap="square" rtlCol="0"/>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0"/>
            </a:spcAft>
          </a:pPr>
          <a:r>
            <a:rPr lang="es-CO" sz="1000" b="1" dirty="0">
              <a:effectLst/>
              <a:latin typeface="Calibri" panose="020F0502020204030204" pitchFamily="34" charset="0"/>
              <a:ea typeface="Times New Roman" panose="02020603050405020304" pitchFamily="18" charset="0"/>
              <a:cs typeface="Times New Roman" panose="02020603050405020304" pitchFamily="18" charset="0"/>
            </a:rPr>
            <a:t>2,75</a:t>
          </a:r>
          <a:endParaRPr lang="es-CO" sz="1000" dirty="0">
            <a:effectLst/>
            <a:latin typeface="Times New Roman" panose="02020603050405020304" pitchFamily="18" charset="0"/>
            <a:ea typeface="Times New Roman" panose="02020603050405020304" pitchFamily="18" charset="0"/>
          </a:endParaRPr>
        </a:p>
        <a:p xmlns:a="http://schemas.openxmlformats.org/drawingml/2006/main">
          <a:pPr>
            <a:spcAft>
              <a:spcPts val="0"/>
            </a:spcAft>
          </a:pPr>
          <a:r>
            <a:rPr lang="es-CO" sz="1000" dirty="0">
              <a:effectLst/>
              <a:latin typeface="Times New Roman" panose="02020603050405020304" pitchFamily="18" charset="0"/>
              <a:ea typeface="Times New Roman" panose="02020603050405020304" pitchFamily="18" charset="0"/>
            </a:rPr>
            <a:t> </a:t>
          </a:r>
        </a:p>
      </cdr:txBody>
    </cdr:sp>
  </cdr:relSizeAnchor>
  <cdr:relSizeAnchor xmlns:cdr="http://schemas.openxmlformats.org/drawingml/2006/chartDrawing">
    <cdr:from>
      <cdr:x>0.47577</cdr:x>
      <cdr:y>0.5434</cdr:y>
    </cdr:from>
    <cdr:to>
      <cdr:x>0.57885</cdr:x>
      <cdr:y>0.63134</cdr:y>
    </cdr:to>
    <cdr:sp macro="" textlink="">
      <cdr:nvSpPr>
        <cdr:cNvPr id="3" name="CuadroTexto 1"/>
        <cdr:cNvSpPr txBox="1"/>
      </cdr:nvSpPr>
      <cdr:spPr>
        <a:xfrm xmlns:a="http://schemas.openxmlformats.org/drawingml/2006/main">
          <a:off x="1981200" y="1377315"/>
          <a:ext cx="429260" cy="222885"/>
        </a:xfrm>
        <a:prstGeom xmlns:a="http://schemas.openxmlformats.org/drawingml/2006/main" prst="rect">
          <a:avLst/>
        </a:prstGeom>
      </cdr:spPr>
      <cdr:txBody>
        <a:bodyPr xmlns:a="http://schemas.openxmlformats.org/drawingml/2006/main" wrap="square" rtlCol="0"/>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0"/>
            </a:spcAft>
          </a:pPr>
          <a:r>
            <a:rPr lang="es-CO" sz="1000" b="1" dirty="0">
              <a:effectLst/>
              <a:latin typeface="Calibri" panose="020F0502020204030204" pitchFamily="34" charset="0"/>
              <a:ea typeface="Times New Roman" panose="02020603050405020304" pitchFamily="18" charset="0"/>
              <a:cs typeface="Times New Roman" panose="02020603050405020304" pitchFamily="18" charset="0"/>
            </a:rPr>
            <a:t>2,17</a:t>
          </a:r>
          <a:endParaRPr lang="es-CO" sz="1000" dirty="0">
            <a:effectLst/>
            <a:latin typeface="Times New Roman" panose="02020603050405020304" pitchFamily="18" charset="0"/>
            <a:ea typeface="Times New Roman" panose="02020603050405020304" pitchFamily="18" charset="0"/>
          </a:endParaRPr>
        </a:p>
        <a:p xmlns:a="http://schemas.openxmlformats.org/drawingml/2006/main">
          <a:pPr>
            <a:spcAft>
              <a:spcPts val="0"/>
            </a:spcAft>
          </a:pPr>
          <a:r>
            <a:rPr lang="es-CO" sz="1000" dirty="0">
              <a:effectLst/>
              <a:latin typeface="Times New Roman" panose="02020603050405020304" pitchFamily="18" charset="0"/>
              <a:ea typeface="Times New Roman" panose="02020603050405020304" pitchFamily="18" charset="0"/>
            </a:rPr>
            <a:t> </a:t>
          </a:r>
        </a:p>
      </cdr:txBody>
    </cdr:sp>
  </cdr:relSizeAnchor>
  <cdr:relSizeAnchor xmlns:cdr="http://schemas.openxmlformats.org/drawingml/2006/chartDrawing">
    <cdr:from>
      <cdr:x>0.76153</cdr:x>
      <cdr:y>0.42601</cdr:y>
    </cdr:from>
    <cdr:to>
      <cdr:x>0.86461</cdr:x>
      <cdr:y>0.51395</cdr:y>
    </cdr:to>
    <cdr:sp macro="" textlink="">
      <cdr:nvSpPr>
        <cdr:cNvPr id="4" name="CuadroTexto 1"/>
        <cdr:cNvSpPr txBox="1"/>
      </cdr:nvSpPr>
      <cdr:spPr>
        <a:xfrm xmlns:a="http://schemas.openxmlformats.org/drawingml/2006/main">
          <a:off x="3171190" y="1079777"/>
          <a:ext cx="429260" cy="222885"/>
        </a:xfrm>
        <a:prstGeom xmlns:a="http://schemas.openxmlformats.org/drawingml/2006/main" prst="rect">
          <a:avLst/>
        </a:prstGeom>
      </cdr:spPr>
      <cdr:txBody>
        <a:bodyPr xmlns:a="http://schemas.openxmlformats.org/drawingml/2006/main" wrap="square" rtlCol="0"/>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Aft>
              <a:spcPts val="0"/>
            </a:spcAft>
          </a:pPr>
          <a:r>
            <a:rPr lang="es-CO" sz="1000" b="1" dirty="0">
              <a:effectLst/>
              <a:latin typeface="Calibri" panose="020F0502020204030204" pitchFamily="34" charset="0"/>
              <a:ea typeface="Times New Roman" panose="02020603050405020304" pitchFamily="18" charset="0"/>
              <a:cs typeface="Times New Roman" panose="02020603050405020304" pitchFamily="18" charset="0"/>
            </a:rPr>
            <a:t>3,32</a:t>
          </a:r>
          <a:endParaRPr lang="es-CO" sz="1000" dirty="0">
            <a:effectLst/>
            <a:latin typeface="Times New Roman" panose="02020603050405020304" pitchFamily="18" charset="0"/>
            <a:ea typeface="Times New Roman" panose="02020603050405020304" pitchFamily="18" charset="0"/>
          </a:endParaRPr>
        </a:p>
        <a:p xmlns:a="http://schemas.openxmlformats.org/drawingml/2006/main">
          <a:pPr>
            <a:spcAft>
              <a:spcPts val="0"/>
            </a:spcAft>
          </a:pPr>
          <a:r>
            <a:rPr lang="es-CO" sz="1000" b="1" dirty="0">
              <a:effectLst/>
              <a:latin typeface="Times New Roman" panose="02020603050405020304" pitchFamily="18" charset="0"/>
              <a:ea typeface="Times New Roman" panose="02020603050405020304" pitchFamily="18" charset="0"/>
            </a:rPr>
            <a:t> </a:t>
          </a:r>
          <a:endParaRPr lang="es-CO" sz="1000" dirty="0">
            <a:effectLst/>
            <a:latin typeface="Times New Roman" panose="02020603050405020304" pitchFamily="18" charset="0"/>
            <a:ea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es-ES" sz="1200"/>
            </a:lvl1pPr>
            <a:extLst/>
          </a:lstStyle>
          <a:p>
            <a:fld id="{68F88C59-319B-4332-9A1D-2A62CFCB00D8}" type="datetimeFigureOut">
              <a:rPr lang="es-ES" smtClean="0"/>
              <a:pPr/>
              <a:t>01/06/2017</a:t>
            </a:fld>
            <a:endParaRPr lang="es-E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es-ES" sz="1200"/>
            </a:lvl1pPr>
            <a:extLst/>
          </a:lstStyle>
          <a:p>
            <a:endParaRPr lang="es-E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es-ES" sz="1200"/>
            </a:lvl1pPr>
            <a:extLst/>
          </a:lstStyle>
          <a:p>
            <a:fld id="{B16A41B8-7DC3-4DB6-84E4-E105629EAA36}" type="slidenum">
              <a:rPr lang="es-ES" smtClean="0"/>
              <a:pPr/>
              <a:t>‹Nº›</a:t>
            </a:fld>
            <a:endParaRPr lang="es-ES" dirty="0"/>
          </a:p>
        </p:txBody>
      </p:sp>
    </p:spTree>
    <p:extLst>
      <p:ext uri="{BB962C8B-B14F-4D97-AF65-F5344CB8AC3E}">
        <p14:creationId xmlns:p14="http://schemas.microsoft.com/office/powerpoint/2010/main" val="2599994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968B300D-05F0-4B43-940D-46DED5A791AD}" type="datetimeFigureOut">
              <a:rPr lang="es-ES"/>
              <a:pPr/>
              <a:t>01/06/2017</a:t>
            </a:fld>
            <a:endParaRPr lang="es-ES" dirty="0"/>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9B26CD33-4337-4529-948A-94F6960B2374}" type="slidenum">
              <a:rPr/>
              <a:pPr/>
              <a:t>‹Nº›</a:t>
            </a:fld>
            <a:endParaRPr lang="es-ES" dirty="0"/>
          </a:p>
        </p:txBody>
      </p:sp>
    </p:spTree>
    <p:extLst>
      <p:ext uri="{BB962C8B-B14F-4D97-AF65-F5344CB8AC3E}">
        <p14:creationId xmlns:p14="http://schemas.microsoft.com/office/powerpoint/2010/main" val="655499089"/>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Tx/>
              <a:buChar char="-"/>
            </a:pPr>
            <a:r>
              <a:rPr lang="es-ES" dirty="0"/>
              <a:t>Los títulos, subtítulos, textos</a:t>
            </a:r>
            <a:r>
              <a:rPr lang="es-ES" baseline="0" dirty="0"/>
              <a:t> y demás</a:t>
            </a:r>
            <a:r>
              <a:rPr lang="es-ES" dirty="0"/>
              <a:t> en</a:t>
            </a:r>
            <a:r>
              <a:rPr lang="es-ES" baseline="0" dirty="0"/>
              <a:t> esta presentación, en color blanco.</a:t>
            </a:r>
          </a:p>
          <a:p>
            <a:pPr marL="171450" indent="-171450">
              <a:buFontTx/>
              <a:buChar char="-"/>
            </a:pPr>
            <a:r>
              <a:rPr lang="es-ES" baseline="0" dirty="0"/>
              <a:t>Por ningún motivo se debe tocar la franja azul que se encuentra en la parte inferior que contiene los logos de IDIPRON y ALCALDIA anteponiendo textos ó imágenes.</a:t>
            </a:r>
          </a:p>
          <a:p>
            <a:pPr marL="171450" indent="-171450">
              <a:buFontTx/>
              <a:buChar char="-"/>
            </a:pPr>
            <a:r>
              <a:rPr lang="es-ES" baseline="0" dirty="0"/>
              <a:t>Si en las presentaciones se colocan logos de instituciones acompañantes, estas deben estar debajo de la imagen de IDIPRON en la primera diapositiva.</a:t>
            </a:r>
          </a:p>
          <a:p>
            <a:pPr marL="171450" indent="-171450">
              <a:buFontTx/>
              <a:buChar char="-"/>
            </a:pPr>
            <a:r>
              <a:rPr lang="es-ES" baseline="0" dirty="0"/>
              <a:t>Algunos textos requieren de la fuente Luna, en la</a:t>
            </a:r>
            <a:endParaRPr lang="es-ES" dirty="0"/>
          </a:p>
        </p:txBody>
      </p:sp>
      <p:sp>
        <p:nvSpPr>
          <p:cNvPr id="4" name="Slide Number Placeholder 3"/>
          <p:cNvSpPr>
            <a:spLocks noGrp="1"/>
          </p:cNvSpPr>
          <p:nvPr>
            <p:ph type="sldNum" sz="quarter" idx="10"/>
          </p:nvPr>
        </p:nvSpPr>
        <p:spPr/>
        <p:txBody>
          <a:bodyPr/>
          <a:lstStyle/>
          <a:p>
            <a:fld id="{9B26CD33-4337-4529-948A-94F6960B2374}" type="slidenum">
              <a:rPr lang="es-ES" smtClean="0"/>
              <a:pPr/>
              <a:t>1</a:t>
            </a:fld>
            <a:endParaRPr lang="es-ES" dirty="0"/>
          </a:p>
        </p:txBody>
      </p:sp>
    </p:spTree>
    <p:extLst>
      <p:ext uri="{BB962C8B-B14F-4D97-AF65-F5344CB8AC3E}">
        <p14:creationId xmlns:p14="http://schemas.microsoft.com/office/powerpoint/2010/main" val="16410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B26CD33-4337-4529-948A-94F6960B2374}" type="slidenum">
              <a:rPr lang="es-CO" smtClean="0"/>
              <a:pPr/>
              <a:t>3</a:t>
            </a:fld>
            <a:endParaRPr lang="es-CO" dirty="0"/>
          </a:p>
        </p:txBody>
      </p:sp>
    </p:spTree>
    <p:extLst>
      <p:ext uri="{BB962C8B-B14F-4D97-AF65-F5344CB8AC3E}">
        <p14:creationId xmlns:p14="http://schemas.microsoft.com/office/powerpoint/2010/main" val="115549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B26CD33-4337-4529-948A-94F6960B2374}" type="slidenum">
              <a:rPr lang="es-CO" smtClean="0"/>
              <a:pPr/>
              <a:t>4</a:t>
            </a:fld>
            <a:endParaRPr lang="es-CO" dirty="0"/>
          </a:p>
        </p:txBody>
      </p:sp>
    </p:spTree>
    <p:extLst>
      <p:ext uri="{BB962C8B-B14F-4D97-AF65-F5344CB8AC3E}">
        <p14:creationId xmlns:p14="http://schemas.microsoft.com/office/powerpoint/2010/main" val="245737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B26CD33-4337-4529-948A-94F6960B2374}" type="slidenum">
              <a:rPr lang="es-CO" smtClean="0"/>
              <a:pPr/>
              <a:t>5</a:t>
            </a:fld>
            <a:endParaRPr lang="es-CO" dirty="0"/>
          </a:p>
        </p:txBody>
      </p:sp>
    </p:spTree>
    <p:extLst>
      <p:ext uri="{BB962C8B-B14F-4D97-AF65-F5344CB8AC3E}">
        <p14:creationId xmlns:p14="http://schemas.microsoft.com/office/powerpoint/2010/main" val="98056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B26CD33-4337-4529-948A-94F6960B2374}" type="slidenum">
              <a:rPr lang="es-CO" smtClean="0"/>
              <a:pPr/>
              <a:t>16</a:t>
            </a:fld>
            <a:endParaRPr lang="es-CO" dirty="0"/>
          </a:p>
        </p:txBody>
      </p:sp>
    </p:spTree>
    <p:extLst>
      <p:ext uri="{BB962C8B-B14F-4D97-AF65-F5344CB8AC3E}">
        <p14:creationId xmlns:p14="http://schemas.microsoft.com/office/powerpoint/2010/main" val="56753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B26CD33-4337-4529-948A-94F6960B2374}" type="slidenum">
              <a:rPr lang="es-CO" smtClean="0"/>
              <a:pPr/>
              <a:t>17</a:t>
            </a:fld>
            <a:endParaRPr lang="es-CO" dirty="0"/>
          </a:p>
        </p:txBody>
      </p:sp>
    </p:spTree>
    <p:extLst>
      <p:ext uri="{BB962C8B-B14F-4D97-AF65-F5344CB8AC3E}">
        <p14:creationId xmlns:p14="http://schemas.microsoft.com/office/powerpoint/2010/main" val="134541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9B26CD33-4337-4529-948A-94F6960B2374}" type="slidenum">
              <a:rPr lang="es-ES" smtClean="0"/>
              <a:pPr/>
              <a:t>21</a:t>
            </a:fld>
            <a:endParaRPr lang="es-ES" dirty="0"/>
          </a:p>
        </p:txBody>
      </p:sp>
    </p:spTree>
    <p:extLst>
      <p:ext uri="{BB962C8B-B14F-4D97-AF65-F5344CB8AC3E}">
        <p14:creationId xmlns:p14="http://schemas.microsoft.com/office/powerpoint/2010/main" val="131214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del álbum">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2" y="2971800"/>
            <a:ext cx="8298485" cy="800100"/>
          </a:xfrm>
        </p:spPr>
        <p:txBody>
          <a:bodyPr bIns="0"/>
          <a:lstStyle>
            <a:lvl1pPr algn="r" eaLnBrk="1" latinLnBrk="0" hangingPunct="1">
              <a:defRPr kumimoji="0" lang="es-ES"/>
            </a:lvl1pPr>
            <a:extLst/>
          </a:lstStyle>
          <a:p>
            <a:r>
              <a:rPr kumimoji="0" lang="es-ES"/>
              <a:t>Haga clic para agregar el título del álbum de fotografías</a:t>
            </a:r>
          </a:p>
        </p:txBody>
      </p:sp>
      <p:sp>
        <p:nvSpPr>
          <p:cNvPr id="30" name="Rectangle 7"/>
          <p:cNvSpPr>
            <a:spLocks/>
          </p:cNvSpPr>
          <p:nvPr/>
        </p:nvSpPr>
        <p:spPr>
          <a:xfrm>
            <a:off x="453736" y="3886200"/>
            <a:ext cx="8229600" cy="857250"/>
          </a:xfrm>
          <a:prstGeom prst="rect">
            <a:avLst/>
          </a:prstGeom>
        </p:spPr>
        <p:txBody>
          <a:bodyPr vert="horz"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kumimoji="0" lang="es-ES"/>
            </a:pPr>
            <a:endParaRPr kumimoji="0" lang="es-ES" sz="3200" b="0" i="1" u="none" strike="noStrike" kern="0" cap="none" spc="0" normalizeH="0" baseline="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3850481"/>
            <a:ext cx="6386946" cy="914400"/>
          </a:xfrm>
        </p:spPr>
        <p:txBody>
          <a:bodyPr vert="horz" tIns="0" anchor="t" anchorCtr="0">
            <a:noAutofit/>
          </a:bodyPr>
          <a:lstStyle>
            <a:lvl1pPr marL="0" marR="0" indent="0" algn="r"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la fecha y otros detalles</a:t>
            </a:r>
          </a:p>
        </p:txBody>
      </p:sp>
      <p:sp>
        <p:nvSpPr>
          <p:cNvPr id="27" name="Rectangle 6"/>
          <p:cNvSpPr>
            <a:spLocks noGrp="1"/>
          </p:cNvSpPr>
          <p:nvPr>
            <p:ph type="pic" sz="quarter" idx="11"/>
          </p:nvPr>
        </p:nvSpPr>
        <p:spPr>
          <a:xfrm>
            <a:off x="6096000" y="1200150"/>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endParaRPr kumimoji="0" dirty="0"/>
          </a:p>
        </p:txBody>
      </p:sp>
      <p:sp>
        <p:nvSpPr>
          <p:cNvPr id="6" name="Rectangle 5"/>
          <p:cNvSpPr/>
          <p:nvPr userDrawn="1"/>
        </p:nvSpPr>
        <p:spPr>
          <a:xfrm>
            <a:off x="176844" y="140178"/>
            <a:ext cx="8763000" cy="4660422"/>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11" name="Rectangle 10"/>
          <p:cNvSpPr>
            <a:spLocks noGrp="1"/>
          </p:cNvSpPr>
          <p:nvPr>
            <p:ph type="dt" sz="half" idx="12"/>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12" name="Rectangle 11"/>
          <p:cNvSpPr>
            <a:spLocks noGrp="1"/>
          </p:cNvSpPr>
          <p:nvPr>
            <p:ph type="sldNum" sz="quarter" idx="13"/>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3" name="Rectangle 12"/>
          <p:cNvSpPr>
            <a:spLocks noGrp="1"/>
          </p:cNvSpPr>
          <p:nvPr>
            <p:ph type="ftr" sz="quarter" idx="14"/>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en horizontal con título">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endParaRPr kumimoji="0" dirty="0"/>
          </a:p>
        </p:txBody>
      </p:sp>
      <p:sp>
        <p:nvSpPr>
          <p:cNvPr id="15" name="Rectangle 7"/>
          <p:cNvSpPr>
            <a:spLocks noGrp="1" noChangeAspect="1"/>
          </p:cNvSpPr>
          <p:nvPr>
            <p:ph type="pic" sz="quarter" idx="12"/>
          </p:nvPr>
        </p:nvSpPr>
        <p:spPr>
          <a:xfrm>
            <a:off x="45720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endParaRPr kumimoji="0" dirty="0"/>
          </a:p>
        </p:txBody>
      </p:sp>
      <p:sp>
        <p:nvSpPr>
          <p:cNvPr id="26" name="Rectangle 7"/>
          <p:cNvSpPr>
            <a:spLocks noGrp="1" noChangeAspect="1"/>
          </p:cNvSpPr>
          <p:nvPr>
            <p:ph type="pic" sz="quarter" idx="13"/>
          </p:nvPr>
        </p:nvSpPr>
        <p:spPr>
          <a:xfrm>
            <a:off x="4663440" y="171450"/>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endParaRPr kumimoji="0" dirty="0"/>
          </a:p>
        </p:txBody>
      </p:sp>
      <p:sp>
        <p:nvSpPr>
          <p:cNvPr id="27" name="Rectangle 11"/>
          <p:cNvSpPr>
            <a:spLocks noGrp="1"/>
          </p:cNvSpPr>
          <p:nvPr>
            <p:ph type="body" sz="quarter" idx="14" hasCustomPrompt="1"/>
          </p:nvPr>
        </p:nvSpPr>
        <p:spPr>
          <a:xfrm>
            <a:off x="457200" y="171450"/>
            <a:ext cx="4023360" cy="2263140"/>
          </a:xfrm>
        </p:spPr>
        <p:txBody>
          <a:bodyPr anchor="b"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6" name="Rectangle 5"/>
          <p:cNvSpPr>
            <a:spLocks noGrp="1"/>
          </p:cNvSpPr>
          <p:nvPr>
            <p:ph type="dt" sz="half" idx="15"/>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7" name="Rectangle 6"/>
          <p:cNvSpPr>
            <a:spLocks noGrp="1"/>
          </p:cNvSpPr>
          <p:nvPr>
            <p:ph type="sldNum" sz="quarter" idx="16"/>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8" name="Rectangle 7"/>
          <p:cNvSpPr>
            <a:spLocks noGrp="1"/>
          </p:cNvSpPr>
          <p:nvPr>
            <p:ph type="ftr" sz="quarter" idx="17"/>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mixto">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2577465"/>
            <a:ext cx="3649900" cy="216712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29" name="Rectangle 7"/>
          <p:cNvSpPr>
            <a:spLocks noGrp="1" noChangeAspect="1"/>
          </p:cNvSpPr>
          <p:nvPr>
            <p:ph type="pic" sz="quarter" idx="12"/>
          </p:nvPr>
        </p:nvSpPr>
        <p:spPr>
          <a:xfrm>
            <a:off x="426720" y="288036"/>
            <a:ext cx="4457700" cy="4457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10" name="Rectangle 7"/>
          <p:cNvSpPr>
            <a:spLocks noGrp="1" noChangeAspect="1"/>
          </p:cNvSpPr>
          <p:nvPr>
            <p:ph type="pic" sz="quarter" idx="13"/>
          </p:nvPr>
        </p:nvSpPr>
        <p:spPr>
          <a:xfrm>
            <a:off x="5067300" y="291999"/>
            <a:ext cx="3657600" cy="216545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5" name="Rectangle 4"/>
          <p:cNvSpPr>
            <a:spLocks noGrp="1"/>
          </p:cNvSpPr>
          <p:nvPr>
            <p:ph type="dt" sz="half" idx="14"/>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6" name="Rectangle 5"/>
          <p:cNvSpPr>
            <a:spLocks noGrp="1"/>
          </p:cNvSpPr>
          <p:nvPr>
            <p:ph type="sldNum" sz="quarter" idx="15"/>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8" name="Rectangle 7"/>
          <p:cNvSpPr>
            <a:spLocks noGrp="1"/>
          </p:cNvSpPr>
          <p:nvPr>
            <p:ph type="ftr" sz="quarter" idx="16"/>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en vertical con título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171450"/>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3" name="Rectangle 7"/>
          <p:cNvSpPr>
            <a:spLocks noGrp="1"/>
          </p:cNvSpPr>
          <p:nvPr>
            <p:ph type="pic" sz="quarter" idx="26"/>
          </p:nvPr>
        </p:nvSpPr>
        <p:spPr>
          <a:xfrm>
            <a:off x="22292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10" name="Rectangle 7"/>
          <p:cNvSpPr>
            <a:spLocks noGrp="1" noChangeAspect="1"/>
          </p:cNvSpPr>
          <p:nvPr>
            <p:ph type="pic" sz="quarter" idx="25"/>
          </p:nvPr>
        </p:nvSpPr>
        <p:spPr>
          <a:xfrm>
            <a:off x="4672217" y="171450"/>
            <a:ext cx="2286000"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7" name="Rectangle 7"/>
          <p:cNvSpPr>
            <a:spLocks noGrp="1"/>
          </p:cNvSpPr>
          <p:nvPr>
            <p:ph type="pic" sz="quarter" idx="27"/>
          </p:nvPr>
        </p:nvSpPr>
        <p:spPr>
          <a:xfrm>
            <a:off x="46676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6" name="Rectangle 7"/>
          <p:cNvSpPr>
            <a:spLocks noGrp="1"/>
          </p:cNvSpPr>
          <p:nvPr>
            <p:ph type="body" sz="quarter" idx="16" hasCustomPrompt="1"/>
          </p:nvPr>
        </p:nvSpPr>
        <p:spPr>
          <a:xfrm>
            <a:off x="400497" y="971550"/>
            <a:ext cx="1676400" cy="1428750"/>
          </a:xfrm>
        </p:spPr>
        <p:txBody>
          <a:bodyPr anchor="b" anchorCtr="0">
            <a:noAutofit/>
          </a:bodyPr>
          <a:lstStyle>
            <a:lvl1pPr marL="0" marR="0" indent="0" algn="r" rtl="0" eaLnBrk="1" latinLnBrk="0" hangingPunct="1">
              <a:spcBef>
                <a:spcPct val="20000"/>
              </a:spcBef>
              <a:buFontTx/>
              <a:buNone/>
              <a:defRPr kumimoji="0" lang="es-ES" sz="1600" baseline="0">
                <a:solidFill>
                  <a:schemeClr val="tx1"/>
                </a:solidFill>
                <a:latin typeface="+mn-lt"/>
                <a:ea typeface="+mn-ea"/>
                <a:cs typeface="+mn-cs"/>
              </a:defRPr>
            </a:lvl1pPr>
            <a:extLst/>
          </a:lstStyle>
          <a:p>
            <a:pPr lvl="0"/>
            <a:r>
              <a:rPr kumimoji="0" lang="es-ES"/>
              <a:t>Haga clic para agregar el título</a:t>
            </a:r>
          </a:p>
        </p:txBody>
      </p:sp>
      <p:sp>
        <p:nvSpPr>
          <p:cNvPr id="14" name="Rectangle 7"/>
          <p:cNvSpPr>
            <a:spLocks noGrp="1"/>
          </p:cNvSpPr>
          <p:nvPr>
            <p:ph type="body" sz="quarter" idx="29" hasCustomPrompt="1"/>
          </p:nvPr>
        </p:nvSpPr>
        <p:spPr>
          <a:xfrm>
            <a:off x="7086600" y="971550"/>
            <a:ext cx="1676400" cy="1428750"/>
          </a:xfrm>
        </p:spPr>
        <p:txBody>
          <a:bodyPr anchor="b"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4" name="Rectangle 7"/>
          <p:cNvSpPr>
            <a:spLocks noGrp="1"/>
          </p:cNvSpPr>
          <p:nvPr>
            <p:ph type="body" sz="quarter" idx="28" hasCustomPrompt="1"/>
          </p:nvPr>
        </p:nvSpPr>
        <p:spPr>
          <a:xfrm>
            <a:off x="400497" y="2514600"/>
            <a:ext cx="1676400" cy="1428750"/>
          </a:xfrm>
        </p:spPr>
        <p:txBody>
          <a:bodyPr anchor="t"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13" name="Rectangle 7"/>
          <p:cNvSpPr>
            <a:spLocks noGrp="1"/>
          </p:cNvSpPr>
          <p:nvPr>
            <p:ph type="body" sz="quarter" idx="30" hasCustomPrompt="1"/>
          </p:nvPr>
        </p:nvSpPr>
        <p:spPr>
          <a:xfrm>
            <a:off x="7086600" y="2514600"/>
            <a:ext cx="1676400" cy="142875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1" name="Rectangle 10"/>
          <p:cNvSpPr>
            <a:spLocks noGrp="1"/>
          </p:cNvSpPr>
          <p:nvPr>
            <p:ph type="dt" sz="half" idx="31"/>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12" name="Rectangle 11"/>
          <p:cNvSpPr>
            <a:spLocks noGrp="1"/>
          </p:cNvSpPr>
          <p:nvPr>
            <p:ph type="sldNum" sz="quarter" idx="32"/>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5" name="Rectangle 14"/>
          <p:cNvSpPr>
            <a:spLocks noGrp="1"/>
          </p:cNvSpPr>
          <p:nvPr>
            <p:ph type="ftr" sz="quarter" idx="33"/>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en horizontal con título">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2" y="400050"/>
            <a:ext cx="3653297"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8" name="Rectangle 7"/>
          <p:cNvSpPr>
            <a:spLocks noGrp="1"/>
          </p:cNvSpPr>
          <p:nvPr>
            <p:ph type="body" sz="quarter" idx="16" hasCustomPrompt="1"/>
          </p:nvPr>
        </p:nvSpPr>
        <p:spPr>
          <a:xfrm>
            <a:off x="926821" y="4629150"/>
            <a:ext cx="3657600" cy="2286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9" name="Rectangle 7"/>
          <p:cNvSpPr>
            <a:spLocks noGrp="1"/>
          </p:cNvSpPr>
          <p:nvPr>
            <p:ph type="pic" sz="quarter" idx="17"/>
          </p:nvPr>
        </p:nvSpPr>
        <p:spPr>
          <a:xfrm>
            <a:off x="4660621" y="40005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6" name="Rectangle 7"/>
          <p:cNvSpPr>
            <a:spLocks noGrp="1"/>
          </p:cNvSpPr>
          <p:nvPr>
            <p:ph type="pic" sz="quarter" idx="18"/>
          </p:nvPr>
        </p:nvSpPr>
        <p:spPr>
          <a:xfrm>
            <a:off x="9268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14" name="Rectangle 7"/>
          <p:cNvSpPr>
            <a:spLocks noGrp="1"/>
          </p:cNvSpPr>
          <p:nvPr>
            <p:ph type="pic" sz="quarter" idx="19"/>
          </p:nvPr>
        </p:nvSpPr>
        <p:spPr>
          <a:xfrm>
            <a:off x="46606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4" name="Rectangle 7"/>
          <p:cNvSpPr>
            <a:spLocks noGrp="1"/>
          </p:cNvSpPr>
          <p:nvPr>
            <p:ph type="body" sz="quarter" idx="22" hasCustomPrompt="1"/>
          </p:nvPr>
        </p:nvSpPr>
        <p:spPr>
          <a:xfrm>
            <a:off x="926821" y="114300"/>
            <a:ext cx="3657600" cy="2286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8" name="Rectangle 7"/>
          <p:cNvSpPr>
            <a:spLocks noGrp="1"/>
          </p:cNvSpPr>
          <p:nvPr>
            <p:ph type="body" sz="quarter" idx="23" hasCustomPrompt="1"/>
          </p:nvPr>
        </p:nvSpPr>
        <p:spPr>
          <a:xfrm>
            <a:off x="4660621" y="4629150"/>
            <a:ext cx="3657600" cy="2286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6" name="Rectangle 7"/>
          <p:cNvSpPr>
            <a:spLocks noGrp="1"/>
          </p:cNvSpPr>
          <p:nvPr>
            <p:ph type="body" sz="quarter" idx="24" hasCustomPrompt="1"/>
          </p:nvPr>
        </p:nvSpPr>
        <p:spPr>
          <a:xfrm>
            <a:off x="4660621" y="114300"/>
            <a:ext cx="3657600" cy="228600"/>
          </a:xfrm>
        </p:spPr>
        <p:txBody>
          <a:bodyPr lIns="9144"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25"/>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11" name="Rectangle 10"/>
          <p:cNvSpPr>
            <a:spLocks noGrp="1"/>
          </p:cNvSpPr>
          <p:nvPr>
            <p:ph type="sldNum" sz="quarter" idx="26"/>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2" name="Rectangle 11"/>
          <p:cNvSpPr>
            <a:spLocks noGrp="1"/>
          </p:cNvSpPr>
          <p:nvPr>
            <p:ph type="ftr" sz="quarter" idx="27"/>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en vertical con título grand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30" name="Rectangle 7"/>
          <p:cNvSpPr>
            <a:spLocks noGrp="1"/>
          </p:cNvSpPr>
          <p:nvPr>
            <p:ph type="pic" sz="quarter" idx="31"/>
          </p:nvPr>
        </p:nvSpPr>
        <p:spPr>
          <a:xfrm>
            <a:off x="45466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7" name="Rectangle 7"/>
          <p:cNvSpPr>
            <a:spLocks noGrp="1"/>
          </p:cNvSpPr>
          <p:nvPr>
            <p:ph type="pic" sz="quarter" idx="30"/>
          </p:nvPr>
        </p:nvSpPr>
        <p:spPr>
          <a:xfrm>
            <a:off x="234906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9" name="Rectangle 7"/>
          <p:cNvSpPr>
            <a:spLocks noGrp="1"/>
          </p:cNvSpPr>
          <p:nvPr>
            <p:ph type="pic" sz="quarter" idx="32"/>
          </p:nvPr>
        </p:nvSpPr>
        <p:spPr>
          <a:xfrm>
            <a:off x="6740167"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4" name="Rectangle 7"/>
          <p:cNvSpPr>
            <a:spLocks noGrp="1"/>
          </p:cNvSpPr>
          <p:nvPr>
            <p:ph type="body" sz="quarter" idx="29" hasCustomPrompt="1"/>
          </p:nvPr>
        </p:nvSpPr>
        <p:spPr>
          <a:xfrm>
            <a:off x="152400" y="3371850"/>
            <a:ext cx="8763000" cy="1428750"/>
          </a:xfrm>
        </p:spPr>
        <p:txBody>
          <a:bodyPr anchor="t" anchorCtr="0"/>
          <a:lstStyle>
            <a:lvl1pPr marL="0" marR="0" indent="0" algn="l" eaLnBrk="1" latinLnBrk="0" hangingPunct="1">
              <a:buFontTx/>
              <a:buNone/>
              <a:defRPr kumimoji="0" lang="es-ES" sz="2400" baseline="0"/>
            </a:lvl1pPr>
            <a:extLst/>
          </a:lstStyle>
          <a:p>
            <a:pPr lvl="0"/>
            <a:r>
              <a:rPr kumimoji="0" lang="es-ES"/>
              <a:t>Haga clic para agregar el título</a:t>
            </a:r>
          </a:p>
        </p:txBody>
      </p:sp>
      <p:sp>
        <p:nvSpPr>
          <p:cNvPr id="8" name="Rectangle 7"/>
          <p:cNvSpPr>
            <a:spLocks noGrp="1"/>
          </p:cNvSpPr>
          <p:nvPr>
            <p:ph type="dt" sz="half" idx="33"/>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9" name="Rectangle 8"/>
          <p:cNvSpPr>
            <a:spLocks noGrp="1"/>
          </p:cNvSpPr>
          <p:nvPr>
            <p:ph type="sldNum" sz="quarter" idx="34"/>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0" name="Rectangle 9"/>
          <p:cNvSpPr>
            <a:spLocks noGrp="1"/>
          </p:cNvSpPr>
          <p:nvPr>
            <p:ph type="ftr" sz="quarter" idx="35"/>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1 en vertical y 3 en horizontal">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193249"/>
            <a:ext cx="4617720" cy="46291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4" name="Rectangle 7"/>
          <p:cNvSpPr>
            <a:spLocks noGrp="1" noChangeAspect="1"/>
          </p:cNvSpPr>
          <p:nvPr>
            <p:ph type="pic" sz="quarter" idx="18"/>
          </p:nvPr>
        </p:nvSpPr>
        <p:spPr>
          <a:xfrm>
            <a:off x="5788848" y="193249"/>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6" name="Rectangle 7"/>
          <p:cNvSpPr>
            <a:spLocks noGrp="1" noChangeAspect="1"/>
          </p:cNvSpPr>
          <p:nvPr>
            <p:ph type="pic" sz="quarter" idx="22"/>
          </p:nvPr>
        </p:nvSpPr>
        <p:spPr>
          <a:xfrm>
            <a:off x="5788848" y="1824493"/>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14" name="Rectangle 7"/>
          <p:cNvSpPr>
            <a:spLocks noGrp="1" noChangeAspect="1"/>
          </p:cNvSpPr>
          <p:nvPr>
            <p:ph type="pic" sz="quarter" idx="23"/>
          </p:nvPr>
        </p:nvSpPr>
        <p:spPr>
          <a:xfrm>
            <a:off x="5788848" y="3455737"/>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7" name="Rectangle 6"/>
          <p:cNvSpPr>
            <a:spLocks noGrp="1"/>
          </p:cNvSpPr>
          <p:nvPr>
            <p:ph type="dt" sz="half" idx="24"/>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8" name="Rectangle 7"/>
          <p:cNvSpPr>
            <a:spLocks noGrp="1"/>
          </p:cNvSpPr>
          <p:nvPr>
            <p:ph type="sldNum" sz="quarter" idx="25"/>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9" name="Rectangle 8"/>
          <p:cNvSpPr>
            <a:spLocks noGrp="1"/>
          </p:cNvSpPr>
          <p:nvPr>
            <p:ph type="ftr" sz="quarter" idx="26"/>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3 en horizontal y 2 en vertical">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25717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7" name="Rectangle 7"/>
          <p:cNvSpPr>
            <a:spLocks noGrp="1"/>
          </p:cNvSpPr>
          <p:nvPr>
            <p:ph type="pic" sz="quarter" idx="17"/>
          </p:nvPr>
        </p:nvSpPr>
        <p:spPr>
          <a:xfrm>
            <a:off x="3033848" y="171450"/>
            <a:ext cx="5562600" cy="312896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31" name="Rectangle 7"/>
          <p:cNvSpPr>
            <a:spLocks noGrp="1"/>
          </p:cNvSpPr>
          <p:nvPr>
            <p:ph type="pic" sz="quarter" idx="26"/>
          </p:nvPr>
        </p:nvSpPr>
        <p:spPr>
          <a:xfrm>
            <a:off x="609600" y="1714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6" name="Rectangle 7"/>
          <p:cNvSpPr>
            <a:spLocks noGrp="1" noChangeAspect="1"/>
          </p:cNvSpPr>
          <p:nvPr>
            <p:ph type="pic" sz="quarter" idx="27"/>
          </p:nvPr>
        </p:nvSpPr>
        <p:spPr>
          <a:xfrm>
            <a:off x="5943600" y="3371850"/>
            <a:ext cx="2666999"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3" name="Rectangle 7"/>
          <p:cNvSpPr>
            <a:spLocks noGrp="1" noChangeAspect="1"/>
          </p:cNvSpPr>
          <p:nvPr>
            <p:ph type="pic" sz="quarter" idx="28"/>
          </p:nvPr>
        </p:nvSpPr>
        <p:spPr>
          <a:xfrm>
            <a:off x="3033848" y="3371850"/>
            <a:ext cx="2757352"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7" name="Rectangle 6"/>
          <p:cNvSpPr>
            <a:spLocks noGrp="1"/>
          </p:cNvSpPr>
          <p:nvPr>
            <p:ph type="dt" sz="half" idx="29"/>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8" name="Rectangle 7"/>
          <p:cNvSpPr>
            <a:spLocks noGrp="1"/>
          </p:cNvSpPr>
          <p:nvPr>
            <p:ph type="sldNum" sz="quarter" idx="30"/>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0" name="Rectangle 9"/>
          <p:cNvSpPr>
            <a:spLocks noGrp="1"/>
          </p:cNvSpPr>
          <p:nvPr>
            <p:ph type="ftr" sz="quarter" idx="31"/>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3 en vertical y 2 en horizontal">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3" name="Rectangle 7"/>
          <p:cNvSpPr>
            <a:spLocks noGrp="1"/>
          </p:cNvSpPr>
          <p:nvPr>
            <p:ph type="pic" sz="quarter" idx="29"/>
          </p:nvPr>
        </p:nvSpPr>
        <p:spPr>
          <a:xfrm>
            <a:off x="51213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30" name="Rectangle 7"/>
          <p:cNvSpPr>
            <a:spLocks noGrp="1"/>
          </p:cNvSpPr>
          <p:nvPr>
            <p:ph type="pic" sz="quarter" idx="30"/>
          </p:nvPr>
        </p:nvSpPr>
        <p:spPr>
          <a:xfrm>
            <a:off x="471837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2" name="Rectangle 7"/>
          <p:cNvSpPr>
            <a:spLocks noGrp="1"/>
          </p:cNvSpPr>
          <p:nvPr>
            <p:ph type="pic" sz="quarter" idx="27"/>
          </p:nvPr>
        </p:nvSpPr>
        <p:spPr>
          <a:xfrm>
            <a:off x="32934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31" name="Rectangle 7"/>
          <p:cNvSpPr>
            <a:spLocks noGrp="1"/>
          </p:cNvSpPr>
          <p:nvPr>
            <p:ph type="pic" sz="quarter" idx="28"/>
          </p:nvPr>
        </p:nvSpPr>
        <p:spPr>
          <a:xfrm>
            <a:off x="60747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7" name="Rectangle 6"/>
          <p:cNvSpPr>
            <a:spLocks noGrp="1"/>
          </p:cNvSpPr>
          <p:nvPr>
            <p:ph type="dt" sz="half" idx="31"/>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8" name="Rectangle 7"/>
          <p:cNvSpPr>
            <a:spLocks noGrp="1"/>
          </p:cNvSpPr>
          <p:nvPr>
            <p:ph type="sldNum" sz="quarter" idx="32"/>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9" name="Rectangle 8"/>
          <p:cNvSpPr>
            <a:spLocks noGrp="1"/>
          </p:cNvSpPr>
          <p:nvPr>
            <p:ph type="ftr" sz="quarter" idx="33"/>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adrado con título">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4" y="120015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7" name="W¥ل云玗İαЂÕØÚáÛ丫:Téxt Plàçèhòlðêr 表¥鷗字㌍_W 6"/>
          <p:cNvSpPr>
            <a:spLocks noGrp="1"/>
          </p:cNvSpPr>
          <p:nvPr>
            <p:ph type="body" sz="quarter" idx="15" hasCustomPrompt="1"/>
          </p:nvPr>
        </p:nvSpPr>
        <p:spPr>
          <a:xfrm>
            <a:off x="3048000" y="3657600"/>
            <a:ext cx="3200400" cy="97155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5" name="Rectangle 4"/>
          <p:cNvSpPr>
            <a:spLocks noGrp="1"/>
          </p:cNvSpPr>
          <p:nvPr>
            <p:ph type="dt" sz="half" idx="16"/>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6" name="Rectangle 5"/>
          <p:cNvSpPr>
            <a:spLocks noGrp="1"/>
          </p:cNvSpPr>
          <p:nvPr>
            <p:ph type="sldNum" sz="quarter" idx="17"/>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8" name="Rectangle 7"/>
          <p:cNvSpPr>
            <a:spLocks noGrp="1"/>
          </p:cNvSpPr>
          <p:nvPr>
            <p:ph type="ftr" sz="quarter" idx="18"/>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uadrado con título">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4"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6" name="W¥ل云玗İαЂôÁûÂÚ丫:Pïçtúrê Plå¢éhõlðér 表¥鷗字㌍ 表_W 5"/>
          <p:cNvSpPr>
            <a:spLocks noGrp="1" noChangeAspect="1"/>
          </p:cNvSpPr>
          <p:nvPr>
            <p:ph type="pic" sz="quarter" idx="14"/>
          </p:nvPr>
        </p:nvSpPr>
        <p:spPr>
          <a:xfrm>
            <a:off x="1143001"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7" name="W¥ل云玗İαЂÕØÚáÛ丫:Téxt Plàçèhòlðêr 表¥鷗字㌍_W 6"/>
          <p:cNvSpPr>
            <a:spLocks noGrp="1"/>
          </p:cNvSpPr>
          <p:nvPr>
            <p:ph type="body" sz="quarter" idx="15" hasCustomPrompt="1"/>
          </p:nvPr>
        </p:nvSpPr>
        <p:spPr>
          <a:xfrm>
            <a:off x="4953000" y="3486150"/>
            <a:ext cx="3200400" cy="97155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8" name="W¥ل云玗İαЂÕØÚáÛ丫:Téxt Plàçèhòlðêr 表¥鷗字㌍_W 7"/>
          <p:cNvSpPr>
            <a:spLocks noGrp="1"/>
          </p:cNvSpPr>
          <p:nvPr>
            <p:ph type="body" sz="quarter" idx="16" hasCustomPrompt="1"/>
          </p:nvPr>
        </p:nvSpPr>
        <p:spPr>
          <a:xfrm>
            <a:off x="1143000" y="3486150"/>
            <a:ext cx="3200400" cy="97155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9" name="Rectangle 8"/>
          <p:cNvSpPr>
            <a:spLocks noGrp="1"/>
          </p:cNvSpPr>
          <p:nvPr>
            <p:ph type="dt" sz="half" idx="17"/>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10" name="Rectangle 9"/>
          <p:cNvSpPr>
            <a:spLocks noGrp="1"/>
          </p:cNvSpPr>
          <p:nvPr>
            <p:ph type="sldNum" sz="quarter" idx="18"/>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1" name="Rectangle 10"/>
          <p:cNvSpPr>
            <a:spLocks noGrp="1"/>
          </p:cNvSpPr>
          <p:nvPr>
            <p:ph type="ftr" sz="quarter" idx="19"/>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Horizontal con título">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20943"/>
            <a:ext cx="7467600" cy="4200525"/>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s-ES" i="0">
                <a:solidFill>
                  <a:schemeClr val="tx1"/>
                </a:solidFill>
                <a:latin typeface="+mn-lt"/>
                <a:ea typeface="+mn-ea"/>
                <a:cs typeface="+mn-cs"/>
              </a:defRPr>
            </a:lvl1pPr>
            <a:extLst/>
          </a:lstStyle>
          <a:p>
            <a:pPr marL="0" marR="0" indent="1588" algn="ctr" eaLnBrk="1" latinLnBrk="0" hangingPunct="1"/>
            <a:endParaRPr kumimoji="0" dirty="0"/>
          </a:p>
        </p:txBody>
      </p:sp>
      <p:sp>
        <p:nvSpPr>
          <p:cNvPr id="7" name="Rectangle 5"/>
          <p:cNvSpPr>
            <a:spLocks noGrp="1"/>
          </p:cNvSpPr>
          <p:nvPr>
            <p:ph type="body" sz="quarter" idx="11" hasCustomPrompt="1"/>
          </p:nvPr>
        </p:nvSpPr>
        <p:spPr>
          <a:xfrm>
            <a:off x="914400" y="4514850"/>
            <a:ext cx="7467600" cy="285750"/>
          </a:xfrm>
        </p:spPr>
        <p:txBody>
          <a:bodyPr rIns="9144" anchor="t"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4" name="Rectangle 3"/>
          <p:cNvSpPr>
            <a:spLocks noGrp="1"/>
          </p:cNvSpPr>
          <p:nvPr>
            <p:ph type="dt" sz="half" idx="12"/>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6" name="Rectangle 5"/>
          <p:cNvSpPr>
            <a:spLocks noGrp="1"/>
          </p:cNvSpPr>
          <p:nvPr>
            <p:ph type="sldNum" sz="quarter" idx="13"/>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8" name="Rectangle 7"/>
          <p:cNvSpPr>
            <a:spLocks noGrp="1"/>
          </p:cNvSpPr>
          <p:nvPr>
            <p:ph type="ftr" sz="quarter" idx="14"/>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ámic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1543050"/>
            <a:ext cx="8229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4" name="W¥ل云玗İαЂÕØÚáÛ丫:Téxt Plàçèhòlðêr 表¥鷗字㌍_W 3"/>
          <p:cNvSpPr>
            <a:spLocks noGrp="1"/>
          </p:cNvSpPr>
          <p:nvPr>
            <p:ph type="body" sz="quarter" idx="12" hasCustomPrompt="1"/>
          </p:nvPr>
        </p:nvSpPr>
        <p:spPr>
          <a:xfrm>
            <a:off x="457200" y="3657600"/>
            <a:ext cx="8229600" cy="1085850"/>
          </a:xfrm>
        </p:spPr>
        <p:txBody>
          <a:bodyPr tIns="91440" rIns="9144" bIns="91440" anchor="t"/>
          <a:lstStyle>
            <a:lvl1pPr marL="0" marR="0" indent="0" algn="l" eaLnBrk="1" latinLnBrk="0" hangingPunct="1">
              <a:buFontTx/>
              <a:buNone/>
              <a:defRPr kumimoji="0" lang="es-ES" sz="1800" i="0"/>
            </a:lvl1pPr>
            <a:extLst/>
          </a:lstStyle>
          <a:p>
            <a:pPr lvl="0"/>
            <a:r>
              <a:rPr kumimoji="0" lang="es-ES"/>
              <a:t>Haga clic para agregar el título</a:t>
            </a:r>
          </a:p>
        </p:txBody>
      </p:sp>
      <p:sp>
        <p:nvSpPr>
          <p:cNvPr id="5" name="Rectangle 4"/>
          <p:cNvSpPr>
            <a:spLocks noGrp="1"/>
          </p:cNvSpPr>
          <p:nvPr>
            <p:ph type="dt" sz="half" idx="31"/>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6" name="Rectangle 5"/>
          <p:cNvSpPr>
            <a:spLocks noGrp="1"/>
          </p:cNvSpPr>
          <p:nvPr>
            <p:ph type="sldNum" sz="quarter" idx="32"/>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7" name="Rectangle 6"/>
          <p:cNvSpPr>
            <a:spLocks noGrp="1"/>
          </p:cNvSpPr>
          <p:nvPr>
            <p:ph type="ftr" sz="quarter" idx="33"/>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0" hangingPunct="1"/>
            <a:endParaRPr kumimoji="0"/>
          </a:p>
        </p:txBody>
      </p:sp>
      <p:sp>
        <p:nvSpPr>
          <p:cNvPr id="14" name="Rectangle 6"/>
          <p:cNvSpPr>
            <a:spLocks noGrp="1"/>
          </p:cNvSpPr>
          <p:nvPr>
            <p:ph idx="1"/>
          </p:nvPr>
        </p:nvSpPr>
        <p:spPr/>
        <p:txBody>
          <a:bodyPr/>
          <a:lstStyle/>
          <a:p>
            <a:pPr lvl="0" eaLnBrk="1" latinLnBrk="0" hangingPunct="1"/>
            <a:endParaRPr kumimoji="0"/>
          </a:p>
          <a:p>
            <a:pPr lvl="1" eaLnBrk="1" latinLnBrk="0" hangingPunct="1"/>
            <a:endParaRPr kumimoji="0"/>
          </a:p>
          <a:p>
            <a:pPr lvl="2" eaLnBrk="1" latinLnBrk="0" hangingPunct="1"/>
            <a:endParaRPr kumimoji="0"/>
          </a:p>
          <a:p>
            <a:pPr lvl="3" eaLnBrk="1" latinLnBrk="0" hangingPunct="1"/>
            <a:endParaRPr kumimoji="0"/>
          </a:p>
          <a:p>
            <a:pPr lvl="4" eaLnBrk="1" latinLnBrk="0" hangingPunct="1"/>
            <a:endParaRPr kumimoji="0"/>
          </a:p>
        </p:txBody>
      </p:sp>
      <p:sp>
        <p:nvSpPr>
          <p:cNvPr id="2" name="Rectangle 7"/>
          <p:cNvSpPr>
            <a:spLocks noGrp="1"/>
          </p:cNvSpPr>
          <p:nvPr>
            <p:ph type="dt" sz="half" idx="10"/>
          </p:nvPr>
        </p:nvSpPr>
        <p:spPr/>
        <p:txBody>
          <a:bodyPr/>
          <a:lstStyle/>
          <a:p>
            <a:fld id="{ACB2EC6F-6501-4E04-BD6C-A8A6CABB2C5B}" type="datetimeFigureOut">
              <a:rPr kumimoji="0" lang="es-ES"/>
              <a:pPr/>
              <a:t>01/06/2017</a:t>
            </a:fld>
            <a:endParaRPr kumimoji="0" lang="es-ES" dirty="0"/>
          </a:p>
        </p:txBody>
      </p:sp>
      <p:sp>
        <p:nvSpPr>
          <p:cNvPr id="27" name="Rectangle 19"/>
          <p:cNvSpPr>
            <a:spLocks noGrp="1"/>
          </p:cNvSpPr>
          <p:nvPr>
            <p:ph type="ftr" sz="quarter" idx="11"/>
          </p:nvPr>
        </p:nvSpPr>
        <p:spPr/>
        <p:txBody>
          <a:bodyPr/>
          <a:lstStyle/>
          <a:p>
            <a:endParaRPr kumimoji="0" lang="es-ES" dirty="0"/>
          </a:p>
        </p:txBody>
      </p:sp>
      <p:sp>
        <p:nvSpPr>
          <p:cNvPr id="24" name="Rectangle 26"/>
          <p:cNvSpPr>
            <a:spLocks noGrp="1"/>
          </p:cNvSpPr>
          <p:nvPr>
            <p:ph type="sldNum" sz="quarter" idx="12"/>
          </p:nvPr>
        </p:nvSpPr>
        <p:spPr/>
        <p:txBody>
          <a:bodyPr/>
          <a:lstStyle/>
          <a:p>
            <a:fld id="{963B0023-0CED-47F7-85AE-654F0B232C29}" type="slidenum">
              <a:rPr kumimoji="0"/>
              <a:pPr/>
              <a:t>‹Nº›</a:t>
            </a:fld>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5" name="Marcador de pie de página 4"/>
          <p:cNvSpPr>
            <a:spLocks noGrp="1"/>
          </p:cNvSpPr>
          <p:nvPr>
            <p:ph type="ftr" sz="quarter" idx="11"/>
          </p:nvPr>
        </p:nvSpPr>
        <p:spPr/>
        <p:txBody>
          <a:bodyPr/>
          <a:lstStyle/>
          <a:p>
            <a:pPr algn="ctr"/>
            <a:endParaRPr kumimoji="0" lang="es-ES" sz="1200" dirty="0">
              <a:solidFill>
                <a:schemeClr val="tx2"/>
              </a:solidFill>
            </a:endParaRPr>
          </a:p>
        </p:txBody>
      </p:sp>
      <p:sp>
        <p:nvSpPr>
          <p:cNvPr id="6" name="Marcador de número de diapositiva 5"/>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126165553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CB2EC6F-6501-4E04-BD6C-A8A6CABB2C5B}" type="datetimeFigureOut">
              <a:rPr kumimoji="0" lang="es-ES" smtClean="0"/>
              <a:pPr/>
              <a:t>01/06/2017</a:t>
            </a:fld>
            <a:endParaRPr kumimoji="0" lang="es-ES" dirty="0"/>
          </a:p>
        </p:txBody>
      </p:sp>
      <p:sp>
        <p:nvSpPr>
          <p:cNvPr id="5" name="Marcador de pie de página 4"/>
          <p:cNvSpPr>
            <a:spLocks noGrp="1"/>
          </p:cNvSpPr>
          <p:nvPr>
            <p:ph type="ftr" sz="quarter" idx="11"/>
          </p:nvPr>
        </p:nvSpPr>
        <p:spPr/>
        <p:txBody>
          <a:bodyPr/>
          <a:lstStyle/>
          <a:p>
            <a:endParaRPr kumimoji="0" lang="es-ES" dirty="0"/>
          </a:p>
        </p:txBody>
      </p:sp>
      <p:sp>
        <p:nvSpPr>
          <p:cNvPr id="6" name="Marcador de número de diapositiva 5"/>
          <p:cNvSpPr>
            <a:spLocks noGrp="1"/>
          </p:cNvSpPr>
          <p:nvPr>
            <p:ph type="sldNum" sz="quarter" idx="12"/>
          </p:nvPr>
        </p:nvSpPr>
        <p:spPr/>
        <p:txBody>
          <a:bodyPr/>
          <a:lstStyle/>
          <a:p>
            <a:fld id="{963B0023-0CED-47F7-85AE-654F0B232C29}" type="slidenum">
              <a:rPr kumimoji="0" lang="es-ES" smtClean="0"/>
              <a:pPr/>
              <a:t>‹Nº›</a:t>
            </a:fld>
            <a:endParaRPr kumimoji="0" lang="es-ES" dirty="0"/>
          </a:p>
        </p:txBody>
      </p:sp>
    </p:spTree>
    <p:extLst>
      <p:ext uri="{BB962C8B-B14F-4D97-AF65-F5344CB8AC3E}">
        <p14:creationId xmlns:p14="http://schemas.microsoft.com/office/powerpoint/2010/main" val="152660732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5" name="Marcador de pie de página 4"/>
          <p:cNvSpPr>
            <a:spLocks noGrp="1"/>
          </p:cNvSpPr>
          <p:nvPr>
            <p:ph type="ftr" sz="quarter" idx="11"/>
          </p:nvPr>
        </p:nvSpPr>
        <p:spPr/>
        <p:txBody>
          <a:bodyPr/>
          <a:lstStyle/>
          <a:p>
            <a:pPr algn="ctr"/>
            <a:endParaRPr kumimoji="0" lang="es-ES" sz="1200" dirty="0">
              <a:solidFill>
                <a:schemeClr val="tx2"/>
              </a:solidFill>
            </a:endParaRPr>
          </a:p>
        </p:txBody>
      </p:sp>
      <p:sp>
        <p:nvSpPr>
          <p:cNvPr id="6" name="Marcador de número de diapositiva 5"/>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156526705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6" name="Marcador de pie de página 5"/>
          <p:cNvSpPr>
            <a:spLocks noGrp="1"/>
          </p:cNvSpPr>
          <p:nvPr>
            <p:ph type="ftr" sz="quarter" idx="11"/>
          </p:nvPr>
        </p:nvSpPr>
        <p:spPr/>
        <p:txBody>
          <a:bodyPr/>
          <a:lstStyle/>
          <a:p>
            <a:pPr algn="ctr"/>
            <a:endParaRPr kumimoji="0" lang="es-ES" sz="1200" dirty="0">
              <a:solidFill>
                <a:schemeClr val="tx2"/>
              </a:solidFill>
            </a:endParaRPr>
          </a:p>
        </p:txBody>
      </p:sp>
      <p:sp>
        <p:nvSpPr>
          <p:cNvPr id="7" name="Marcador de número de diapositiva 6"/>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251282851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8" name="Marcador de pie de página 7"/>
          <p:cNvSpPr>
            <a:spLocks noGrp="1"/>
          </p:cNvSpPr>
          <p:nvPr>
            <p:ph type="ftr" sz="quarter" idx="11"/>
          </p:nvPr>
        </p:nvSpPr>
        <p:spPr/>
        <p:txBody>
          <a:bodyPr/>
          <a:lstStyle/>
          <a:p>
            <a:pPr algn="ctr"/>
            <a:endParaRPr kumimoji="0" lang="es-ES" sz="1200" dirty="0">
              <a:solidFill>
                <a:schemeClr val="tx2"/>
              </a:solidFill>
            </a:endParaRPr>
          </a:p>
        </p:txBody>
      </p:sp>
      <p:sp>
        <p:nvSpPr>
          <p:cNvPr id="9" name="Marcador de número de diapositiva 8"/>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5633563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4" name="Marcador de pie de página 3"/>
          <p:cNvSpPr>
            <a:spLocks noGrp="1"/>
          </p:cNvSpPr>
          <p:nvPr>
            <p:ph type="ftr" sz="quarter" idx="11"/>
          </p:nvPr>
        </p:nvSpPr>
        <p:spPr/>
        <p:txBody>
          <a:bodyPr/>
          <a:lstStyle/>
          <a:p>
            <a:pPr algn="ctr"/>
            <a:endParaRPr kumimoji="0" lang="es-ES" sz="1200" dirty="0">
              <a:solidFill>
                <a:schemeClr val="tx2"/>
              </a:solidFill>
            </a:endParaRPr>
          </a:p>
        </p:txBody>
      </p:sp>
      <p:sp>
        <p:nvSpPr>
          <p:cNvPr id="5" name="Marcador de número de diapositiva 4"/>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124482914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C6EA671-7CBD-4B49-BFEE-961DA67EB317}" type="datetimeFigureOut">
              <a:rPr lang="es-ES" smtClean="0"/>
              <a:t>01/06/2017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5299909F-AF99-F447-97B5-43FD30A583FC}" type="slidenum">
              <a:rPr lang="es-ES" smtClean="0"/>
              <a:t>‹Nº›</a:t>
            </a:fld>
            <a:endParaRPr lang="es-ES" dirty="0"/>
          </a:p>
        </p:txBody>
      </p:sp>
    </p:spTree>
    <p:extLst>
      <p:ext uri="{BB962C8B-B14F-4D97-AF65-F5344CB8AC3E}">
        <p14:creationId xmlns:p14="http://schemas.microsoft.com/office/powerpoint/2010/main" val="220808727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Vertical con título">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6" y="174931"/>
            <a:ext cx="4640305" cy="46291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13" name="Rectangle 6"/>
          <p:cNvSpPr>
            <a:spLocks noGrp="1"/>
          </p:cNvSpPr>
          <p:nvPr>
            <p:ph type="body" sz="quarter" idx="11" hasCustomPrompt="1"/>
          </p:nvPr>
        </p:nvSpPr>
        <p:spPr>
          <a:xfrm>
            <a:off x="5257800" y="2286000"/>
            <a:ext cx="3505200" cy="2514600"/>
          </a:xfrm>
        </p:spPr>
        <p:txBody>
          <a:bodyPr tIns="91440" bIns="91440" anchor="b"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4" name="Rectangle 3"/>
          <p:cNvSpPr>
            <a:spLocks noGrp="1"/>
          </p:cNvSpPr>
          <p:nvPr>
            <p:ph type="dt" sz="half" idx="12"/>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5" name="Rectangle 4"/>
          <p:cNvSpPr>
            <a:spLocks noGrp="1"/>
          </p:cNvSpPr>
          <p:nvPr>
            <p:ph type="sldNum" sz="quarter" idx="13"/>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6" name="Rectangle 5"/>
          <p:cNvSpPr>
            <a:spLocks noGrp="1"/>
          </p:cNvSpPr>
          <p:nvPr>
            <p:ph type="ftr" sz="quarter" idx="14"/>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6" name="Marcador de pie de página 5"/>
          <p:cNvSpPr>
            <a:spLocks noGrp="1"/>
          </p:cNvSpPr>
          <p:nvPr>
            <p:ph type="ftr" sz="quarter" idx="11"/>
          </p:nvPr>
        </p:nvSpPr>
        <p:spPr/>
        <p:txBody>
          <a:bodyPr/>
          <a:lstStyle/>
          <a:p>
            <a:pPr algn="ctr"/>
            <a:endParaRPr kumimoji="0" lang="es-ES" sz="1200" dirty="0">
              <a:solidFill>
                <a:schemeClr val="tx2"/>
              </a:solidFill>
            </a:endParaRPr>
          </a:p>
        </p:txBody>
      </p:sp>
      <p:sp>
        <p:nvSpPr>
          <p:cNvPr id="7" name="Marcador de número de diapositiva 6"/>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173815680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6" name="Marcador de pie de página 5"/>
          <p:cNvSpPr>
            <a:spLocks noGrp="1"/>
          </p:cNvSpPr>
          <p:nvPr>
            <p:ph type="ftr" sz="quarter" idx="11"/>
          </p:nvPr>
        </p:nvSpPr>
        <p:spPr/>
        <p:txBody>
          <a:bodyPr/>
          <a:lstStyle/>
          <a:p>
            <a:pPr algn="ctr"/>
            <a:endParaRPr kumimoji="0" lang="es-ES" sz="1200" dirty="0">
              <a:solidFill>
                <a:schemeClr val="tx2"/>
              </a:solidFill>
            </a:endParaRPr>
          </a:p>
        </p:txBody>
      </p:sp>
      <p:sp>
        <p:nvSpPr>
          <p:cNvPr id="7" name="Marcador de número de diapositiva 6"/>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349755077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5" name="Marcador de pie de página 4"/>
          <p:cNvSpPr>
            <a:spLocks noGrp="1"/>
          </p:cNvSpPr>
          <p:nvPr>
            <p:ph type="ftr" sz="quarter" idx="11"/>
          </p:nvPr>
        </p:nvSpPr>
        <p:spPr/>
        <p:txBody>
          <a:bodyPr/>
          <a:lstStyle/>
          <a:p>
            <a:pPr algn="ctr"/>
            <a:endParaRPr kumimoji="0" lang="es-ES" sz="1200" dirty="0">
              <a:solidFill>
                <a:schemeClr val="tx2"/>
              </a:solidFill>
            </a:endParaRPr>
          </a:p>
        </p:txBody>
      </p:sp>
      <p:sp>
        <p:nvSpPr>
          <p:cNvPr id="6" name="Marcador de número de diapositiva 5"/>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70559277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5" name="Marcador de pie de página 4"/>
          <p:cNvSpPr>
            <a:spLocks noGrp="1"/>
          </p:cNvSpPr>
          <p:nvPr>
            <p:ph type="ftr" sz="quarter" idx="11"/>
          </p:nvPr>
        </p:nvSpPr>
        <p:spPr/>
        <p:txBody>
          <a:bodyPr/>
          <a:lstStyle/>
          <a:p>
            <a:pPr algn="ctr"/>
            <a:endParaRPr kumimoji="0" lang="es-ES" sz="1200" dirty="0">
              <a:solidFill>
                <a:schemeClr val="tx2"/>
              </a:solidFill>
            </a:endParaRPr>
          </a:p>
        </p:txBody>
      </p:sp>
      <p:sp>
        <p:nvSpPr>
          <p:cNvPr id="6" name="Marcador de número de diapositiva 5"/>
          <p:cNvSpPr>
            <a:spLocks noGrp="1"/>
          </p:cNvSpPr>
          <p:nvPr>
            <p:ph type="sldNum" sz="quarter" idx="12"/>
          </p:nvPr>
        </p:nvSpPr>
        <p:spPr/>
        <p:txBody>
          <a:body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335396307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ortada del álbum">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2" y="2971800"/>
            <a:ext cx="8298485" cy="800100"/>
          </a:xfrm>
        </p:spPr>
        <p:txBody>
          <a:bodyPr bIns="0"/>
          <a:lstStyle>
            <a:lvl1pPr algn="r" eaLnBrk="1" latinLnBrk="0" hangingPunct="1">
              <a:defRPr kumimoji="0" lang="es-ES"/>
            </a:lvl1pPr>
            <a:extLst/>
          </a:lstStyle>
          <a:p>
            <a:r>
              <a:rPr kumimoji="0" lang="es-ES"/>
              <a:t>Haga clic para agregar el título del álbum de fotografías</a:t>
            </a:r>
          </a:p>
        </p:txBody>
      </p:sp>
      <p:sp>
        <p:nvSpPr>
          <p:cNvPr id="9" name="Rectangle 7"/>
          <p:cNvSpPr>
            <a:spLocks noGrp="1"/>
          </p:cNvSpPr>
          <p:nvPr>
            <p:ph type="body" sz="quarter" idx="10" hasCustomPrompt="1"/>
          </p:nvPr>
        </p:nvSpPr>
        <p:spPr>
          <a:xfrm>
            <a:off x="2133600" y="3850481"/>
            <a:ext cx="6386946" cy="914400"/>
          </a:xfrm>
        </p:spPr>
        <p:txBody>
          <a:bodyPr vert="horz" tIns="0" anchor="t" anchorCtr="0">
            <a:noAutofit/>
          </a:bodyPr>
          <a:lstStyle>
            <a:lvl1pPr marL="0" marR="0" indent="0" algn="r"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la fecha y otros detalles</a:t>
            </a:r>
          </a:p>
        </p:txBody>
      </p:sp>
      <p:sp>
        <p:nvSpPr>
          <p:cNvPr id="27" name="Rectangle 6"/>
          <p:cNvSpPr>
            <a:spLocks noGrp="1"/>
          </p:cNvSpPr>
          <p:nvPr>
            <p:ph type="pic" sz="quarter" idx="11"/>
          </p:nvPr>
        </p:nvSpPr>
        <p:spPr>
          <a:xfrm>
            <a:off x="6096000" y="1200150"/>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endParaRPr kumimoji="0" dirty="0"/>
          </a:p>
        </p:txBody>
      </p:sp>
      <p:sp>
        <p:nvSpPr>
          <p:cNvPr id="6" name="Rectangle 5"/>
          <p:cNvSpPr/>
          <p:nvPr userDrawn="1"/>
        </p:nvSpPr>
        <p:spPr>
          <a:xfrm>
            <a:off x="176844" y="140178"/>
            <a:ext cx="8763000" cy="4660422"/>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s-ES" dirty="0"/>
          </a:p>
        </p:txBody>
      </p:sp>
      <p:sp>
        <p:nvSpPr>
          <p:cNvPr id="11" name="Rectangle 10"/>
          <p:cNvSpPr>
            <a:spLocks noGrp="1"/>
          </p:cNvSpPr>
          <p:nvPr>
            <p:ph type="dt" sz="half" idx="12"/>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12" name="Rectangle 11"/>
          <p:cNvSpPr>
            <a:spLocks noGrp="1"/>
          </p:cNvSpPr>
          <p:nvPr>
            <p:ph type="sldNum" sz="quarter" idx="13"/>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3" name="Rectangle 12"/>
          <p:cNvSpPr>
            <a:spLocks noGrp="1"/>
          </p:cNvSpPr>
          <p:nvPr>
            <p:ph type="ftr" sz="quarter" idx="14"/>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izontal (pantalla completa)">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51435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a:buFontTx/>
              <a:buNone/>
            </a:pPr>
            <a:r>
              <a:rPr kumimoji="0" lang="es-ES" i="0" dirty="0"/>
              <a:t>Haga clic en el icono</a:t>
            </a:r>
            <a:r>
              <a:rPr kumimoji="0" lang="es-ES" i="0" baseline="0" dirty="0"/>
              <a:t> para agregar </a:t>
            </a:r>
            <a:r>
              <a:rPr kumimoji="0" lang="es-ES" i="0" dirty="0"/>
              <a:t>una imagen a página completa</a:t>
            </a:r>
            <a:endParaRPr kumimoji="0" lang="es-ES" i="0" baseline="0" dirty="0"/>
          </a:p>
          <a:p>
            <a:pPr marL="0" marR="0" indent="0" algn="ctr">
              <a:buFontTx/>
              <a:buNone/>
            </a:pPr>
            <a:endParaRPr kumimoji="0" lang="es-ES" i="0" dirty="0"/>
          </a:p>
          <a:p>
            <a:pPr algn="ctr">
              <a:buFontTx/>
              <a:buNone/>
            </a:pPr>
            <a:endParaRPr kumimoji="0" lang="es-ES" i="0" dirty="0"/>
          </a:p>
          <a:p>
            <a:pPr algn="ctr">
              <a:buFontTx/>
              <a:buNone/>
            </a:pPr>
            <a:endParaRPr kumimoji="0" lang="es-ES" i="0"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del álbum">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3429000"/>
            <a:ext cx="7781730" cy="742950"/>
          </a:xfrm>
        </p:spPr>
        <p:txBody>
          <a:bodyPr vert="horz" bIns="0" anchor="b" anchorCtr="0"/>
          <a:lstStyle>
            <a:lvl1pPr eaLnBrk="1" latinLnBrk="0" hangingPunct="1">
              <a:defRPr kumimoji="0" lang="es-ES" baseline="0"/>
            </a:lvl1pPr>
            <a:extLst/>
          </a:lstStyle>
          <a:p>
            <a:r>
              <a:rPr kumimoji="0" lang="es-ES"/>
              <a:t>Haga clic para agregar el título de la sección</a:t>
            </a:r>
          </a:p>
        </p:txBody>
      </p:sp>
      <p:sp>
        <p:nvSpPr>
          <p:cNvPr id="27" name="Rectangle 11"/>
          <p:cNvSpPr>
            <a:spLocks noGrp="1"/>
          </p:cNvSpPr>
          <p:nvPr>
            <p:ph type="body" sz="quarter" idx="14" hasCustomPrompt="1"/>
          </p:nvPr>
        </p:nvSpPr>
        <p:spPr>
          <a:xfrm>
            <a:off x="752670" y="4200525"/>
            <a:ext cx="7772400" cy="628650"/>
          </a:xfrm>
        </p:spPr>
        <p:txBody>
          <a:bodyPr vert="horz" tIns="0"/>
          <a:lstStyle>
            <a:lvl1pPr eaLnBrk="1" latinLnBrk="0" hangingPunct="1">
              <a:buFontTx/>
              <a:buNone/>
              <a:defRPr kumimoji="0" lang="es-ES" sz="1800"/>
            </a:lvl1pPr>
            <a:extLst/>
          </a:lstStyle>
          <a:p>
            <a:pPr lvl="0"/>
            <a:r>
              <a:rPr kumimoji="0" lang="es-ES"/>
              <a:t>Haga clic para agregar subtítulo</a:t>
            </a:r>
          </a:p>
        </p:txBody>
      </p:sp>
      <p:sp>
        <p:nvSpPr>
          <p:cNvPr id="7" name="Rectangle 6"/>
          <p:cNvSpPr>
            <a:spLocks noGrp="1"/>
          </p:cNvSpPr>
          <p:nvPr>
            <p:ph type="pic" sz="quarter" idx="11"/>
          </p:nvPr>
        </p:nvSpPr>
        <p:spPr>
          <a:xfrm>
            <a:off x="786338"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endParaRPr kumimoji="0" dirty="0"/>
          </a:p>
        </p:txBody>
      </p:sp>
      <p:sp>
        <p:nvSpPr>
          <p:cNvPr id="18" name="Rectangle 6"/>
          <p:cNvSpPr>
            <a:spLocks noGrp="1"/>
          </p:cNvSpPr>
          <p:nvPr>
            <p:ph type="pic" sz="quarter" idx="15"/>
          </p:nvPr>
        </p:nvSpPr>
        <p:spPr>
          <a:xfrm>
            <a:off x="3474604"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endParaRPr kumimoji="0" dirty="0"/>
          </a:p>
        </p:txBody>
      </p:sp>
      <p:sp>
        <p:nvSpPr>
          <p:cNvPr id="2" name="Rectangle 6"/>
          <p:cNvSpPr>
            <a:spLocks noGrp="1"/>
          </p:cNvSpPr>
          <p:nvPr>
            <p:ph type="pic" sz="quarter" idx="16"/>
          </p:nvPr>
        </p:nvSpPr>
        <p:spPr>
          <a:xfrm>
            <a:off x="6162870"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endParaRPr kumimoji="0" dirty="0"/>
          </a:p>
        </p:txBody>
      </p:sp>
      <p:sp>
        <p:nvSpPr>
          <p:cNvPr id="8" name="Rectangle 7"/>
          <p:cNvSpPr>
            <a:spLocks noGrp="1"/>
          </p:cNvSpPr>
          <p:nvPr>
            <p:ph type="dt" sz="half" idx="17"/>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9" name="Rectangle 8"/>
          <p:cNvSpPr>
            <a:spLocks noGrp="1"/>
          </p:cNvSpPr>
          <p:nvPr>
            <p:ph type="sldNum" sz="quarter" idx="18"/>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0" name="Rectangle 9"/>
          <p:cNvSpPr>
            <a:spLocks noGrp="1"/>
          </p:cNvSpPr>
          <p:nvPr>
            <p:ph type="ftr" sz="quarter" idx="19"/>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en vertical con título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8" y="457200"/>
            <a:ext cx="3431353" cy="343135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11" name="Rectangle 8"/>
          <p:cNvSpPr>
            <a:spLocks noGrp="1" noChangeAspect="1"/>
          </p:cNvSpPr>
          <p:nvPr>
            <p:ph type="pic" sz="quarter" idx="11"/>
          </p:nvPr>
        </p:nvSpPr>
        <p:spPr>
          <a:xfrm>
            <a:off x="1066800" y="457200"/>
            <a:ext cx="3429000" cy="3429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3" name="Rectangle 7"/>
          <p:cNvSpPr>
            <a:spLocks noGrp="1"/>
          </p:cNvSpPr>
          <p:nvPr>
            <p:ph type="body" sz="quarter" idx="14" hasCustomPrompt="1"/>
          </p:nvPr>
        </p:nvSpPr>
        <p:spPr>
          <a:xfrm>
            <a:off x="1066800" y="4000500"/>
            <a:ext cx="3429000" cy="800100"/>
          </a:xfrm>
        </p:spPr>
        <p:txBody>
          <a:bodyPr lIns="91440"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19" name="Rectangle 7"/>
          <p:cNvSpPr>
            <a:spLocks noGrp="1"/>
          </p:cNvSpPr>
          <p:nvPr>
            <p:ph type="body" sz="quarter" idx="15" hasCustomPrompt="1"/>
          </p:nvPr>
        </p:nvSpPr>
        <p:spPr>
          <a:xfrm>
            <a:off x="4724400" y="4000500"/>
            <a:ext cx="3429000" cy="800100"/>
          </a:xfrm>
        </p:spPr>
        <p:txBody>
          <a:bodyPr lIns="91440"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6" name="Rectangle 5"/>
          <p:cNvSpPr>
            <a:spLocks noGrp="1"/>
          </p:cNvSpPr>
          <p:nvPr>
            <p:ph type="dt" sz="half" idx="16"/>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7" name="Rectangle 6"/>
          <p:cNvSpPr>
            <a:spLocks noGrp="1"/>
          </p:cNvSpPr>
          <p:nvPr>
            <p:ph type="sldNum" sz="quarter" idx="17"/>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8" name="Rectangle 7"/>
          <p:cNvSpPr>
            <a:spLocks noGrp="1"/>
          </p:cNvSpPr>
          <p:nvPr>
            <p:ph type="ftr" sz="quarter" idx="18"/>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en horizontal con título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25" name="Rectangle 7"/>
          <p:cNvSpPr>
            <a:spLocks noGrp="1" noChangeAspect="1"/>
          </p:cNvSpPr>
          <p:nvPr>
            <p:ph type="pic" sz="quarter" idx="14"/>
          </p:nvPr>
        </p:nvSpPr>
        <p:spPr>
          <a:xfrm>
            <a:off x="457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0" algn="ctr" eaLnBrk="1" latinLnBrk="0" hangingPunct="1"/>
            <a:endParaRPr kumimoji="0" dirty="0"/>
          </a:p>
        </p:txBody>
      </p:sp>
      <p:sp>
        <p:nvSpPr>
          <p:cNvPr id="8" name="Rectangle 7"/>
          <p:cNvSpPr>
            <a:spLocks noGrp="1"/>
          </p:cNvSpPr>
          <p:nvPr>
            <p:ph type="body" sz="quarter" idx="16" hasCustomPrompt="1"/>
          </p:nvPr>
        </p:nvSpPr>
        <p:spPr>
          <a:xfrm>
            <a:off x="457200" y="3643312"/>
            <a:ext cx="4038600" cy="928688"/>
          </a:xfrm>
        </p:spPr>
        <p:txBody>
          <a:bodyPr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19" name="Rectangle 7"/>
          <p:cNvSpPr>
            <a:spLocks noGrp="1"/>
          </p:cNvSpPr>
          <p:nvPr>
            <p:ph type="body" sz="quarter" idx="17" hasCustomPrompt="1"/>
          </p:nvPr>
        </p:nvSpPr>
        <p:spPr>
          <a:xfrm>
            <a:off x="4648200" y="3643312"/>
            <a:ext cx="4038600" cy="928688"/>
          </a:xfrm>
        </p:spPr>
        <p:txBody>
          <a:bodyPr rIns="9144"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6" name="Rectangle 5"/>
          <p:cNvSpPr>
            <a:spLocks noGrp="1"/>
          </p:cNvSpPr>
          <p:nvPr>
            <p:ph type="dt" sz="half" idx="18"/>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7" name="Rectangle 6"/>
          <p:cNvSpPr>
            <a:spLocks noGrp="1"/>
          </p:cNvSpPr>
          <p:nvPr>
            <p:ph type="sldNum" sz="quarter" idx="19"/>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9" name="Rectangle 8"/>
          <p:cNvSpPr>
            <a:spLocks noGrp="1"/>
          </p:cNvSpPr>
          <p:nvPr>
            <p:ph type="ftr" sz="quarter" idx="20"/>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ixto con título">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285750"/>
            <a:ext cx="3773424" cy="212255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22" name="Rectangle 7"/>
          <p:cNvSpPr>
            <a:spLocks noGrp="1" noChangeAspect="1"/>
          </p:cNvSpPr>
          <p:nvPr>
            <p:ph type="pic" sz="quarter" idx="12"/>
          </p:nvPr>
        </p:nvSpPr>
        <p:spPr>
          <a:xfrm>
            <a:off x="454152" y="285750"/>
            <a:ext cx="4462272" cy="446227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0" marR="0" indent="1588" algn="ctr" eaLnBrk="1" latinLnBrk="0" hangingPunct="1"/>
            <a:endParaRPr kumimoji="0" dirty="0"/>
          </a:p>
        </p:txBody>
      </p:sp>
      <p:sp>
        <p:nvSpPr>
          <p:cNvPr id="11" name="Rectangle 7"/>
          <p:cNvSpPr>
            <a:spLocks noGrp="1"/>
          </p:cNvSpPr>
          <p:nvPr>
            <p:ph type="body" sz="quarter" idx="13" hasCustomPrompt="1"/>
          </p:nvPr>
        </p:nvSpPr>
        <p:spPr>
          <a:xfrm>
            <a:off x="5141977" y="2514600"/>
            <a:ext cx="3773425" cy="2228850"/>
          </a:xfrm>
        </p:spPr>
        <p:txBody>
          <a:bodyPr anchor="t" anchorCtr="0">
            <a:noAutofit/>
          </a:bodyPr>
          <a:lstStyle>
            <a:lvl1pPr marL="0" marR="0" indent="0" algn="l" rtl="0" eaLnBrk="1" latinLnBrk="0" hangingPunct="1">
              <a:spcBef>
                <a:spcPct val="20000"/>
              </a:spcBef>
              <a:buFontTx/>
              <a:buNone/>
              <a:defRPr kumimoji="0" lang="es-ES" sz="1800" i="0" baseline="0">
                <a:solidFill>
                  <a:schemeClr val="tx1"/>
                </a:solidFill>
                <a:latin typeface="+mn-lt"/>
                <a:ea typeface="+mn-ea"/>
                <a:cs typeface="+mn-cs"/>
              </a:defRPr>
            </a:lvl1pPr>
            <a:extLst/>
          </a:lstStyle>
          <a:p>
            <a:pPr lvl="0"/>
            <a:r>
              <a:rPr kumimoji="0" lang="es-ES"/>
              <a:t>Haga clic para agregar el título</a:t>
            </a:r>
          </a:p>
        </p:txBody>
      </p:sp>
      <p:sp>
        <p:nvSpPr>
          <p:cNvPr id="5" name="Rectangle 4"/>
          <p:cNvSpPr>
            <a:spLocks noGrp="1"/>
          </p:cNvSpPr>
          <p:nvPr>
            <p:ph type="dt" sz="half" idx="14"/>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7" name="Rectangle 6"/>
          <p:cNvSpPr>
            <a:spLocks noGrp="1"/>
          </p:cNvSpPr>
          <p:nvPr>
            <p:ph type="sldNum" sz="quarter" idx="15"/>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8" name="Rectangle 7"/>
          <p:cNvSpPr>
            <a:spLocks noGrp="1"/>
          </p:cNvSpPr>
          <p:nvPr>
            <p:ph type="ftr" sz="quarter" idx="16"/>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en vertical con título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endParaRPr kumimoji="0" dirty="0"/>
          </a:p>
        </p:txBody>
      </p:sp>
      <p:sp>
        <p:nvSpPr>
          <p:cNvPr id="4" name="Rectangle 8"/>
          <p:cNvSpPr>
            <a:spLocks noGrp="1" noChangeAspect="1"/>
          </p:cNvSpPr>
          <p:nvPr>
            <p:ph type="pic" sz="quarter" idx="11"/>
          </p:nvPr>
        </p:nvSpPr>
        <p:spPr>
          <a:xfrm>
            <a:off x="32004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endParaRPr kumimoji="0" dirty="0"/>
          </a:p>
        </p:txBody>
      </p:sp>
      <p:sp>
        <p:nvSpPr>
          <p:cNvPr id="31" name="Rectangle 8"/>
          <p:cNvSpPr>
            <a:spLocks noGrp="1" noChangeAspect="1"/>
          </p:cNvSpPr>
          <p:nvPr>
            <p:ph type="pic" sz="quarter" idx="12"/>
          </p:nvPr>
        </p:nvSpPr>
        <p:spPr>
          <a:xfrm>
            <a:off x="61722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s-ES" sz="2400" i="0">
                <a:solidFill>
                  <a:schemeClr val="tx1"/>
                </a:solidFill>
                <a:latin typeface="+mn-lt"/>
                <a:ea typeface="+mn-ea"/>
                <a:cs typeface="+mn-cs"/>
              </a:defRPr>
            </a:lvl1pPr>
            <a:extLst/>
          </a:lstStyle>
          <a:p>
            <a:pPr marL="342900" indent="-342900" algn="ctr" eaLnBrk="1" latinLnBrk="0" hangingPunct="1"/>
            <a:endParaRPr kumimoji="0" dirty="0"/>
          </a:p>
        </p:txBody>
      </p:sp>
      <p:sp>
        <p:nvSpPr>
          <p:cNvPr id="7" name="Rectangle 6"/>
          <p:cNvSpPr>
            <a:spLocks noGrp="1"/>
          </p:cNvSpPr>
          <p:nvPr>
            <p:ph type="body" sz="quarter" idx="13" hasCustomPrompt="1"/>
          </p:nvPr>
        </p:nvSpPr>
        <p:spPr>
          <a:xfrm>
            <a:off x="228600" y="3657600"/>
            <a:ext cx="2743200" cy="1085850"/>
          </a:xfrm>
        </p:spPr>
        <p:txBody>
          <a:bodyPr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6" name="Rectangle 6"/>
          <p:cNvSpPr>
            <a:spLocks noGrp="1"/>
          </p:cNvSpPr>
          <p:nvPr>
            <p:ph type="body" sz="quarter" idx="14" hasCustomPrompt="1"/>
          </p:nvPr>
        </p:nvSpPr>
        <p:spPr>
          <a:xfrm>
            <a:off x="3200400" y="3657600"/>
            <a:ext cx="2743200" cy="1085850"/>
          </a:xfrm>
        </p:spPr>
        <p:txBody>
          <a:bodyPr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14" name="Rectangle 6"/>
          <p:cNvSpPr>
            <a:spLocks noGrp="1"/>
          </p:cNvSpPr>
          <p:nvPr>
            <p:ph type="body" sz="quarter" idx="15" hasCustomPrompt="1"/>
          </p:nvPr>
        </p:nvSpPr>
        <p:spPr>
          <a:xfrm>
            <a:off x="6172200" y="3657600"/>
            <a:ext cx="2743200" cy="1085850"/>
          </a:xfrm>
        </p:spPr>
        <p:txBody>
          <a:bodyPr anchor="t" anchorCtr="0">
            <a:noAutofit/>
          </a:bodyPr>
          <a:lstStyle>
            <a:lvl1pPr marL="0" marR="0" indent="0" algn="l" rtl="0" eaLnBrk="1" latinLnBrk="0" hangingPunct="1">
              <a:spcBef>
                <a:spcPct val="20000"/>
              </a:spcBef>
              <a:buFontTx/>
              <a:buNone/>
              <a:defRPr kumimoji="0" lang="es-ES" sz="1800" baseline="0">
                <a:solidFill>
                  <a:schemeClr val="tx1"/>
                </a:solidFill>
                <a:latin typeface="+mn-lt"/>
                <a:ea typeface="+mn-ea"/>
                <a:cs typeface="+mn-cs"/>
              </a:defRPr>
            </a:lvl1pPr>
            <a:extLst/>
          </a:lstStyle>
          <a:p>
            <a:pPr lvl="0"/>
            <a:r>
              <a:rPr kumimoji="0" lang="es-ES"/>
              <a:t>Haga clic para agregar el título</a:t>
            </a:r>
          </a:p>
        </p:txBody>
      </p:sp>
      <p:sp>
        <p:nvSpPr>
          <p:cNvPr id="8" name="Rectangle 7"/>
          <p:cNvSpPr>
            <a:spLocks noGrp="1"/>
          </p:cNvSpPr>
          <p:nvPr>
            <p:ph type="dt" sz="half" idx="16"/>
          </p:nvPr>
        </p:nvSpPr>
        <p:spPr/>
        <p:txBody>
          <a:bodyPr/>
          <a:lstStyle/>
          <a:p>
            <a:fld id="{F30C84A2-23CF-44F5-B813-5187ED5C7D1C}" type="datetimeFigureOut">
              <a:rPr kumimoji="0" lang="es-ES" sz="1200">
                <a:solidFill>
                  <a:schemeClr val="tx2"/>
                </a:solidFill>
              </a:rPr>
              <a:pPr/>
              <a:t>01/06/2017</a:t>
            </a:fld>
            <a:endParaRPr kumimoji="0" lang="es-ES" dirty="0"/>
          </a:p>
        </p:txBody>
      </p:sp>
      <p:sp>
        <p:nvSpPr>
          <p:cNvPr id="9" name="Rectangle 8"/>
          <p:cNvSpPr>
            <a:spLocks noGrp="1"/>
          </p:cNvSpPr>
          <p:nvPr>
            <p:ph type="sldNum" sz="quarter" idx="17"/>
          </p:nvPr>
        </p:nvSpPr>
        <p:spPr/>
        <p:txBody>
          <a:bodyPr/>
          <a:lstStyle/>
          <a:p>
            <a:pPr algn="r"/>
            <a:fld id="{F99EC173-99AE-4773-AB25-02E469A13EAE}" type="slidenum">
              <a:rPr kumimoji="0" lang="es-ES" sz="1200">
                <a:solidFill>
                  <a:schemeClr val="tx2"/>
                </a:solidFill>
              </a:rPr>
              <a:pPr algn="r"/>
              <a:t>‹Nº›</a:t>
            </a:fld>
            <a:endParaRPr kumimoji="0" lang="es-ES" dirty="0"/>
          </a:p>
        </p:txBody>
      </p:sp>
      <p:sp>
        <p:nvSpPr>
          <p:cNvPr id="10" name="Rectangle 9"/>
          <p:cNvSpPr>
            <a:spLocks noGrp="1"/>
          </p:cNvSpPr>
          <p:nvPr>
            <p:ph type="ftr" sz="quarter" idx="18"/>
          </p:nvPr>
        </p:nvSpPr>
        <p:spPr/>
        <p:txBody>
          <a:bodyPr/>
          <a:lstStyle/>
          <a:p>
            <a:endParaRPr kumimoji="0" lang="es-ES" dirty="0"/>
          </a:p>
        </p:txBody>
      </p:sp>
    </p:spTree>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05978"/>
            <a:ext cx="8229600" cy="937022"/>
          </a:xfrm>
          <a:prstGeom prst="rect">
            <a:avLst/>
          </a:prstGeom>
        </p:spPr>
        <p:txBody>
          <a:bodyPr anchor="ctr">
            <a:normAutofit/>
          </a:bodyPr>
          <a:lstStyle/>
          <a:p>
            <a:pPr eaLnBrk="1" latinLnBrk="0" hangingPunct="1"/>
            <a:r>
              <a:rPr kumimoji="0" lang="en-US"/>
              <a:t>Click to edit Master title style</a:t>
            </a:r>
          </a:p>
        </p:txBody>
      </p:sp>
      <p:sp>
        <p:nvSpPr>
          <p:cNvPr id="13" name="Rectangle 5"/>
          <p:cNvSpPr>
            <a:spLocks noGrp="1"/>
          </p:cNvSpPr>
          <p:nvPr>
            <p:ph type="body" idx="1"/>
          </p:nvPr>
        </p:nvSpPr>
        <p:spPr>
          <a:xfrm>
            <a:off x="457200" y="1200151"/>
            <a:ext cx="8229600" cy="3394472"/>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9" name="Rectangle 3"/>
          <p:cNvSpPr>
            <a:spLocks noGrp="1"/>
          </p:cNvSpPr>
          <p:nvPr>
            <p:ph type="dt" sz="half" idx="2"/>
          </p:nvPr>
        </p:nvSpPr>
        <p:spPr>
          <a:xfrm>
            <a:off x="66675" y="4919521"/>
            <a:ext cx="2438400" cy="183356"/>
          </a:xfrm>
          <a:prstGeom prst="rect">
            <a:avLst/>
          </a:prstGeom>
        </p:spPr>
        <p:txBody>
          <a:bodyPr anchor="b"/>
          <a:lstStyle>
            <a:lvl1pPr eaLnBrk="1" latinLnBrk="0" hangingPunct="1">
              <a:defRPr kumimoji="0" lang="es-ES" sz="1200">
                <a:solidFill>
                  <a:schemeClr val="tx2"/>
                </a:solidFill>
              </a:defRPr>
            </a:lvl1pPr>
            <a:extLst/>
          </a:lstStyle>
          <a:p>
            <a:fld id="{F30C84A2-23CF-44F5-B813-5187ED5C7D1C}" type="datetimeFigureOut">
              <a:rPr kumimoji="0" lang="es-ES" sz="1200">
                <a:solidFill>
                  <a:schemeClr val="tx2"/>
                </a:solidFill>
              </a:rPr>
              <a:pPr/>
              <a:t>01/06/2017</a:t>
            </a:fld>
            <a:endParaRPr kumimoji="0" lang="es-ES" sz="1200" dirty="0">
              <a:solidFill>
                <a:schemeClr val="tx2"/>
              </a:solidFill>
            </a:endParaRPr>
          </a:p>
        </p:txBody>
      </p:sp>
      <p:sp>
        <p:nvSpPr>
          <p:cNvPr id="20" name="Rectangle 25"/>
          <p:cNvSpPr>
            <a:spLocks noGrp="1"/>
          </p:cNvSpPr>
          <p:nvPr>
            <p:ph type="ftr" sz="quarter" idx="3"/>
          </p:nvPr>
        </p:nvSpPr>
        <p:spPr>
          <a:xfrm>
            <a:off x="2995653" y="4918615"/>
            <a:ext cx="4648200" cy="185166"/>
          </a:xfrm>
          <a:prstGeom prst="rect">
            <a:avLst/>
          </a:prstGeom>
        </p:spPr>
        <p:txBody>
          <a:bodyPr anchor="b"/>
          <a:lstStyle>
            <a:lvl1pPr algn="ctr" eaLnBrk="1" latinLnBrk="0" hangingPunct="1">
              <a:defRPr kumimoji="0" lang="es-ES" sz="1200">
                <a:solidFill>
                  <a:schemeClr val="tx2"/>
                </a:solidFill>
              </a:defRPr>
            </a:lvl1pPr>
            <a:extLst/>
          </a:lstStyle>
          <a:p>
            <a:pPr algn="ctr"/>
            <a:endParaRPr kumimoji="0" lang="es-ES" sz="1200" dirty="0">
              <a:solidFill>
                <a:schemeClr val="tx2"/>
              </a:solidFill>
            </a:endParaRPr>
          </a:p>
        </p:txBody>
      </p:sp>
      <p:sp>
        <p:nvSpPr>
          <p:cNvPr id="23" name="Rectangle 16"/>
          <p:cNvSpPr>
            <a:spLocks noGrp="1"/>
          </p:cNvSpPr>
          <p:nvPr>
            <p:ph type="sldNum" sz="quarter" idx="4"/>
          </p:nvPr>
        </p:nvSpPr>
        <p:spPr>
          <a:xfrm>
            <a:off x="8172450" y="4919521"/>
            <a:ext cx="914400" cy="183356"/>
          </a:xfrm>
          <a:prstGeom prst="rect">
            <a:avLst/>
          </a:prstGeom>
        </p:spPr>
        <p:txBody>
          <a:bodyPr/>
          <a:lstStyle>
            <a:lvl1pPr algn="r" eaLnBrk="1" latinLnBrk="0" hangingPunct="1">
              <a:defRPr kumimoji="0" lang="es-ES" sz="1200">
                <a:solidFill>
                  <a:schemeClr val="tx2"/>
                </a:solidFill>
              </a:defRPr>
            </a:lvl1pPr>
            <a:extLst/>
          </a:lstStyle>
          <a:p>
            <a:pPr algn="r"/>
            <a:fld id="{F99EC173-99AE-4773-AB25-02E469A13EAE}" type="slidenum">
              <a:rPr kumimoji="0" lang="es-ES" sz="1200">
                <a:solidFill>
                  <a:schemeClr val="tx2"/>
                </a:solidFill>
              </a:rPr>
              <a:pPr algn="r"/>
              <a:t>‹Nº›</a:t>
            </a:fld>
            <a:endParaRPr kumimoji="0" lang="es-E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txStyles>
    <p:titleStyle>
      <a:lvl1pPr algn="l" rtl="0" eaLnBrk="1" latinLnBrk="0" hangingPunct="1">
        <a:spcBef>
          <a:spcPct val="0"/>
        </a:spcBef>
        <a:buNone/>
        <a:defRPr kumimoji="0" lang="es-ES"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es-ES">
          <a:solidFill>
            <a:schemeClr val="tx2"/>
          </a:solidFill>
        </a:defRPr>
      </a:lvl2pPr>
      <a:lvl3pPr eaLnBrk="1" latinLnBrk="0" hangingPunct="1">
        <a:defRPr kumimoji="0" lang="es-ES">
          <a:solidFill>
            <a:schemeClr val="tx2"/>
          </a:solidFill>
        </a:defRPr>
      </a:lvl3pPr>
      <a:lvl4pPr eaLnBrk="1" latinLnBrk="0" hangingPunct="1">
        <a:defRPr kumimoji="0" lang="es-ES">
          <a:solidFill>
            <a:schemeClr val="tx2"/>
          </a:solidFill>
        </a:defRPr>
      </a:lvl4pPr>
      <a:lvl5pPr eaLnBrk="1" latinLnBrk="0" hangingPunct="1">
        <a:defRPr kumimoji="0" lang="es-ES">
          <a:solidFill>
            <a:schemeClr val="tx2"/>
          </a:solidFill>
        </a:defRPr>
      </a:lvl5pPr>
      <a:lvl6pPr eaLnBrk="1" latinLnBrk="0" hangingPunct="1">
        <a:defRPr kumimoji="0" lang="es-ES">
          <a:solidFill>
            <a:schemeClr val="tx2"/>
          </a:solidFill>
        </a:defRPr>
      </a:lvl6pPr>
      <a:lvl7pPr eaLnBrk="1" latinLnBrk="0" hangingPunct="1">
        <a:defRPr kumimoji="0" lang="es-ES">
          <a:solidFill>
            <a:schemeClr val="tx2"/>
          </a:solidFill>
        </a:defRPr>
      </a:lvl7pPr>
      <a:lvl8pPr eaLnBrk="1" latinLnBrk="0" hangingPunct="1">
        <a:defRPr kumimoji="0" lang="es-ES">
          <a:solidFill>
            <a:schemeClr val="tx2"/>
          </a:solidFill>
        </a:defRPr>
      </a:lvl8pPr>
      <a:lvl9pPr eaLnBrk="1" latinLnBrk="0" hangingPunct="1">
        <a:defRPr kumimoji="0" lang="es-ES">
          <a:solidFill>
            <a:schemeClr val="tx2"/>
          </a:solidFill>
        </a:defRPr>
      </a:lvl9pPr>
      <a:extLst/>
    </p:titleStyle>
    <p:bodyStyle>
      <a:lvl1pPr marL="342900" indent="-342900" algn="l" rtl="0" eaLnBrk="1" latinLnBrk="0" hangingPunct="1">
        <a:spcBef>
          <a:spcPct val="20000"/>
        </a:spcBef>
        <a:buChar char="•"/>
        <a:defRPr kumimoji="0" lang="es-ES" sz="2400">
          <a:solidFill>
            <a:schemeClr val="tx1"/>
          </a:solidFill>
          <a:latin typeface="+mn-lt"/>
          <a:ea typeface="+mn-ea"/>
          <a:cs typeface="+mn-cs"/>
        </a:defRPr>
      </a:lvl1pPr>
      <a:lvl2pPr marL="742950" indent="-285750" algn="l" rtl="0" eaLnBrk="1" latinLnBrk="0" hangingPunct="1">
        <a:spcBef>
          <a:spcPct val="20000"/>
        </a:spcBef>
        <a:buChar char="–"/>
        <a:defRPr kumimoji="0" lang="es-ES" sz="2400">
          <a:solidFill>
            <a:schemeClr val="tx1"/>
          </a:solidFill>
          <a:latin typeface="+mn-lt"/>
          <a:ea typeface="+mn-ea"/>
          <a:cs typeface="+mn-cs"/>
        </a:defRPr>
      </a:lvl2pPr>
      <a:lvl3pPr marL="1143000" indent="-228600" algn="l" rtl="0" eaLnBrk="1" latinLnBrk="0" hangingPunct="1">
        <a:spcBef>
          <a:spcPct val="20000"/>
        </a:spcBef>
        <a:buChar char="•"/>
        <a:defRPr kumimoji="0" lang="es-ES" sz="2000">
          <a:solidFill>
            <a:schemeClr val="tx1"/>
          </a:solidFill>
          <a:latin typeface="+mn-lt"/>
          <a:ea typeface="+mn-ea"/>
          <a:cs typeface="+mn-cs"/>
        </a:defRPr>
      </a:lvl3pPr>
      <a:lvl4pPr marL="1600200" indent="-228600" algn="l" rtl="0" eaLnBrk="1" latinLnBrk="0" hangingPunct="1">
        <a:spcBef>
          <a:spcPct val="20000"/>
        </a:spcBef>
        <a:buChar char="–"/>
        <a:defRPr kumimoji="0" lang="es-ES" sz="1800">
          <a:solidFill>
            <a:schemeClr val="tx1"/>
          </a:solidFill>
          <a:latin typeface="+mn-lt"/>
          <a:ea typeface="+mn-ea"/>
          <a:cs typeface="+mn-cs"/>
        </a:defRPr>
      </a:lvl4pPr>
      <a:lvl5pPr marL="2057400" indent="-228600" algn="l" rtl="0" eaLnBrk="1" latinLnBrk="0" hangingPunct="1">
        <a:spcBef>
          <a:spcPct val="20000"/>
        </a:spcBef>
        <a:buChar char="»"/>
        <a:defRPr kumimoji="0" lang="es-ES" sz="1600">
          <a:solidFill>
            <a:schemeClr val="tx1"/>
          </a:solidFill>
          <a:latin typeface="+mn-lt"/>
          <a:ea typeface="+mn-ea"/>
          <a:cs typeface="+mn-cs"/>
        </a:defRPr>
      </a:lvl5pPr>
      <a:lvl6pPr marL="2514600" indent="-228600" algn="l" rtl="0" eaLnBrk="1" latinLnBrk="0" hangingPunct="1">
        <a:spcBef>
          <a:spcPct val="20000"/>
        </a:spcBef>
        <a:buChar char="•"/>
        <a:defRPr kumimoji="0" lang="es-ES" sz="2000">
          <a:solidFill>
            <a:schemeClr val="tx1"/>
          </a:solidFill>
          <a:latin typeface="+mn-lt"/>
          <a:ea typeface="+mn-ea"/>
          <a:cs typeface="+mn-cs"/>
        </a:defRPr>
      </a:lvl6pPr>
      <a:lvl7pPr marL="2971800" indent="-228600" algn="l" rtl="0" eaLnBrk="1" latinLnBrk="0" hangingPunct="1">
        <a:spcBef>
          <a:spcPct val="20000"/>
        </a:spcBef>
        <a:buChar char="•"/>
        <a:defRPr kumimoji="0" lang="es-ES" sz="2000">
          <a:solidFill>
            <a:schemeClr val="tx1"/>
          </a:solidFill>
          <a:latin typeface="+mn-lt"/>
          <a:ea typeface="+mn-ea"/>
          <a:cs typeface="+mn-cs"/>
        </a:defRPr>
      </a:lvl7pPr>
      <a:lvl8pPr marL="3429000" indent="-228600" algn="l" rtl="0" eaLnBrk="1" latinLnBrk="0" hangingPunct="1">
        <a:spcBef>
          <a:spcPct val="20000"/>
        </a:spcBef>
        <a:buChar char="•"/>
        <a:defRPr kumimoji="0" lang="es-ES" sz="2000">
          <a:solidFill>
            <a:schemeClr val="tx1"/>
          </a:solidFill>
          <a:latin typeface="+mn-lt"/>
          <a:ea typeface="+mn-ea"/>
          <a:cs typeface="+mn-cs"/>
        </a:defRPr>
      </a:lvl8pPr>
      <a:lvl9pPr marL="3886200" indent="-228600" algn="l" rtl="0" eaLnBrk="1" latinLnBrk="0" hangingPunct="1">
        <a:spcBef>
          <a:spcPct val="20000"/>
        </a:spcBef>
        <a:buChar char="•"/>
        <a:defRPr kumimoji="0" lang="es-ES" sz="2000">
          <a:solidFill>
            <a:schemeClr val="tx1"/>
          </a:solidFill>
          <a:latin typeface="+mn-lt"/>
          <a:ea typeface="+mn-ea"/>
          <a:cs typeface="+mn-cs"/>
        </a:defRPr>
      </a:lvl9pPr>
      <a:extLst/>
    </p:bodyStyle>
    <p:otherStyle>
      <a:lvl1pPr marL="0" algn="l" rtl="0" eaLnBrk="1" latinLnBrk="0" hangingPunct="1">
        <a:defRPr kumimoji="0" lang="es-ES">
          <a:solidFill>
            <a:schemeClr val="tx1"/>
          </a:solidFill>
          <a:latin typeface="+mn-lt"/>
          <a:ea typeface="+mn-ea"/>
          <a:cs typeface="+mn-cs"/>
        </a:defRPr>
      </a:lvl1pPr>
      <a:lvl2pPr marL="457200" algn="l" rtl="0" eaLnBrk="1" latinLnBrk="0" hangingPunct="1">
        <a:defRPr kumimoji="0" lang="es-ES">
          <a:solidFill>
            <a:schemeClr val="tx1"/>
          </a:solidFill>
          <a:latin typeface="+mn-lt"/>
          <a:ea typeface="+mn-ea"/>
          <a:cs typeface="+mn-cs"/>
        </a:defRPr>
      </a:lvl2pPr>
      <a:lvl3pPr marL="914400" algn="l" rtl="0" eaLnBrk="1" latinLnBrk="0" hangingPunct="1">
        <a:defRPr kumimoji="0" lang="es-ES">
          <a:solidFill>
            <a:schemeClr val="tx1"/>
          </a:solidFill>
          <a:latin typeface="+mn-lt"/>
          <a:ea typeface="+mn-ea"/>
          <a:cs typeface="+mn-cs"/>
        </a:defRPr>
      </a:lvl3pPr>
      <a:lvl4pPr marL="1371600" algn="l" rtl="0" eaLnBrk="1" latinLnBrk="0" hangingPunct="1">
        <a:defRPr kumimoji="0" lang="es-ES">
          <a:solidFill>
            <a:schemeClr val="tx1"/>
          </a:solidFill>
          <a:latin typeface="+mn-lt"/>
          <a:ea typeface="+mn-ea"/>
          <a:cs typeface="+mn-cs"/>
        </a:defRPr>
      </a:lvl4pPr>
      <a:lvl5pPr marL="1828800" algn="l" rtl="0" eaLnBrk="1" latinLnBrk="0" hangingPunct="1">
        <a:defRPr kumimoji="0" lang="es-ES">
          <a:solidFill>
            <a:schemeClr val="tx1"/>
          </a:solidFill>
          <a:latin typeface="+mn-lt"/>
          <a:ea typeface="+mn-ea"/>
          <a:cs typeface="+mn-cs"/>
        </a:defRPr>
      </a:lvl5pPr>
      <a:lvl6pPr marL="2286000" algn="l" rtl="0" eaLnBrk="1" latinLnBrk="0" hangingPunct="1">
        <a:defRPr kumimoji="0" lang="es-ES">
          <a:solidFill>
            <a:schemeClr val="tx1"/>
          </a:solidFill>
          <a:latin typeface="+mn-lt"/>
          <a:ea typeface="+mn-ea"/>
          <a:cs typeface="+mn-cs"/>
        </a:defRPr>
      </a:lvl6pPr>
      <a:lvl7pPr marL="2743200" algn="l" rtl="0" eaLnBrk="1" latinLnBrk="0" hangingPunct="1">
        <a:defRPr kumimoji="0" lang="es-ES">
          <a:solidFill>
            <a:schemeClr val="tx1"/>
          </a:solidFill>
          <a:latin typeface="+mn-lt"/>
          <a:ea typeface="+mn-ea"/>
          <a:cs typeface="+mn-cs"/>
        </a:defRPr>
      </a:lvl7pPr>
      <a:lvl8pPr marL="3200400" algn="l" rtl="0" eaLnBrk="1" latinLnBrk="0" hangingPunct="1">
        <a:defRPr kumimoji="0" lang="es-ES">
          <a:solidFill>
            <a:schemeClr val="tx1"/>
          </a:solidFill>
          <a:latin typeface="+mn-lt"/>
          <a:ea typeface="+mn-ea"/>
          <a:cs typeface="+mn-cs"/>
        </a:defRPr>
      </a:lvl8pPr>
      <a:lvl9pPr marL="3657600" algn="l" rtl="0" eaLnBrk="1" latinLnBrk="0" hangingPunct="1">
        <a:defRPr kumimoji="0" lang="es-ES">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kumimoji="0" lang="es-ES" sz="1200" smtClean="0">
                <a:solidFill>
                  <a:schemeClr val="tx2"/>
                </a:solidFill>
              </a:rPr>
              <a:pPr/>
              <a:t>01/06/2017</a:t>
            </a:fld>
            <a:endParaRPr kumimoji="0" lang="es-ES" sz="1200" dirty="0">
              <a:solidFill>
                <a:schemeClr val="tx2"/>
              </a:solidFill>
            </a:endParaRPr>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kumimoji="0" lang="es-ES" sz="1200" dirty="0">
              <a:solidFill>
                <a:schemeClr val="tx2"/>
              </a:solidFill>
            </a:endParaRP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kumimoji="0" lang="es-ES" sz="1200" smtClean="0">
                <a:solidFill>
                  <a:schemeClr val="tx2"/>
                </a:solidFill>
              </a:rPr>
              <a:pPr algn="r"/>
              <a:t>‹Nº›</a:t>
            </a:fld>
            <a:endParaRPr kumimoji="0" lang="es-ES" sz="1200" dirty="0">
              <a:solidFill>
                <a:schemeClr val="tx2"/>
              </a:solidFill>
            </a:endParaRPr>
          </a:p>
        </p:txBody>
      </p:sp>
    </p:spTree>
    <p:extLst>
      <p:ext uri="{BB962C8B-B14F-4D97-AF65-F5344CB8AC3E}">
        <p14:creationId xmlns:p14="http://schemas.microsoft.com/office/powerpoint/2010/main" val="33829676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3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3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Imagen 7" descr="logos intitucion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962150"/>
            <a:ext cx="7315200" cy="1830743"/>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81090">
            <a:off x="179194" y="73468"/>
            <a:ext cx="1878997" cy="1874867"/>
          </a:xfrm>
          <a:prstGeom prst="rect">
            <a:avLst/>
          </a:prstGeom>
        </p:spPr>
      </p:pic>
    </p:spTree>
    <p:extLst>
      <p:ext uri="{BB962C8B-B14F-4D97-AF65-F5344CB8AC3E}">
        <p14:creationId xmlns:p14="http://schemas.microsoft.com/office/powerpoint/2010/main" val="4122150462"/>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ángulo 5"/>
          <p:cNvSpPr/>
          <p:nvPr/>
        </p:nvSpPr>
        <p:spPr>
          <a:xfrm>
            <a:off x="228600" y="1123950"/>
            <a:ext cx="3916680" cy="1808508"/>
          </a:xfrm>
          <a:prstGeom prst="rect">
            <a:avLst/>
          </a:prstGeom>
        </p:spPr>
        <p:txBody>
          <a:bodyPr wrap="square">
            <a:spAutoFit/>
          </a:bodyPr>
          <a:lstStyle/>
          <a:p>
            <a:pPr algn="ctr">
              <a:lnSpc>
                <a:spcPct val="107000"/>
              </a:lnSpc>
              <a:spcAft>
                <a:spcPts val="800"/>
              </a:spcAft>
            </a:pPr>
            <a:r>
              <a:rPr lang="es-CO" sz="14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s-ES" sz="14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400" dirty="0" smtClean="0">
                <a:solidFill>
                  <a:schemeClr val="bg1"/>
                </a:solidFill>
                <a:latin typeface="Arial" panose="020B0604020202020204" pitchFamily="34" charset="0"/>
                <a:cs typeface="Arial" panose="020B0604020202020204" pitchFamily="34" charset="0"/>
              </a:rPr>
              <a:t>En este </a:t>
            </a:r>
            <a:r>
              <a:rPr lang="es-ES" sz="1400" b="1" dirty="0" smtClean="0">
                <a:solidFill>
                  <a:schemeClr val="bg1"/>
                </a:solidFill>
                <a:latin typeface="Arial" panose="020B0604020202020204" pitchFamily="34" charset="0"/>
                <a:cs typeface="Arial" panose="020B0604020202020204" pitchFamily="34" charset="0"/>
              </a:rPr>
              <a:t>Módulo el </a:t>
            </a:r>
            <a:r>
              <a:rPr lang="es-ES" sz="1400" dirty="0" smtClean="0">
                <a:solidFill>
                  <a:schemeClr val="bg1"/>
                </a:solidFill>
                <a:latin typeface="Arial" panose="020B0604020202020204" pitchFamily="34" charset="0"/>
                <a:cs typeface="Arial" panose="020B0604020202020204" pitchFamily="34" charset="0"/>
              </a:rPr>
              <a:t>rango </a:t>
            </a:r>
            <a:r>
              <a:rPr lang="es-ES" sz="1400" dirty="0">
                <a:solidFill>
                  <a:schemeClr val="bg1"/>
                </a:solidFill>
                <a:latin typeface="Arial" panose="020B0604020202020204" pitchFamily="34" charset="0"/>
                <a:cs typeface="Arial" panose="020B0604020202020204" pitchFamily="34" charset="0"/>
              </a:rPr>
              <a:t>de ponderación </a:t>
            </a:r>
            <a:r>
              <a:rPr lang="es-ES" sz="1400" dirty="0" smtClean="0">
                <a:solidFill>
                  <a:schemeClr val="bg1"/>
                </a:solidFill>
                <a:latin typeface="Arial" panose="020B0604020202020204" pitchFamily="34" charset="0"/>
                <a:cs typeface="Arial" panose="020B0604020202020204" pitchFamily="34" charset="0"/>
              </a:rPr>
              <a:t>fue de </a:t>
            </a:r>
            <a:r>
              <a:rPr lang="es-ES" sz="1400" dirty="0">
                <a:solidFill>
                  <a:schemeClr val="bg1"/>
                </a:solidFill>
                <a:latin typeface="Arial" panose="020B0604020202020204" pitchFamily="34" charset="0"/>
                <a:cs typeface="Arial" panose="020B0604020202020204" pitchFamily="34" charset="0"/>
              </a:rPr>
              <a:t>2,8, lo que equivale a un criterio de tipo “</a:t>
            </a:r>
            <a:r>
              <a:rPr lang="es-ES" sz="1400" i="1" dirty="0">
                <a:solidFill>
                  <a:schemeClr val="bg1"/>
                </a:solidFill>
                <a:latin typeface="Arial" panose="020B0604020202020204" pitchFamily="34" charset="0"/>
                <a:cs typeface="Arial" panose="020B0604020202020204" pitchFamily="34" charset="0"/>
              </a:rPr>
              <a:t>Deficiente”</a:t>
            </a:r>
            <a:r>
              <a:rPr lang="es-ES" sz="1400" dirty="0">
                <a:solidFill>
                  <a:schemeClr val="bg1"/>
                </a:solidFill>
                <a:latin typeface="Arial" panose="020B0604020202020204" pitchFamily="34" charset="0"/>
                <a:cs typeface="Arial" panose="020B0604020202020204" pitchFamily="34" charset="0"/>
              </a:rPr>
              <a:t>, asociado al resultado de sus componentes: </a:t>
            </a:r>
            <a:r>
              <a:rPr lang="es-ES" sz="1400" i="1" dirty="0">
                <a:solidFill>
                  <a:schemeClr val="bg1"/>
                </a:solidFill>
                <a:latin typeface="Arial" panose="020B0604020202020204" pitchFamily="34" charset="0"/>
                <a:cs typeface="Arial" panose="020B0604020202020204" pitchFamily="34" charset="0"/>
              </a:rPr>
              <a:t>“Talento Humano”</a:t>
            </a:r>
            <a:r>
              <a:rPr lang="es-ES" sz="1400" dirty="0">
                <a:solidFill>
                  <a:schemeClr val="bg1"/>
                </a:solidFill>
                <a:latin typeface="Arial" panose="020B0604020202020204" pitchFamily="34" charset="0"/>
                <a:cs typeface="Arial" panose="020B0604020202020204" pitchFamily="34" charset="0"/>
              </a:rPr>
              <a:t>, </a:t>
            </a:r>
            <a:r>
              <a:rPr lang="es-ES" sz="1400" i="1" dirty="0">
                <a:solidFill>
                  <a:schemeClr val="bg1"/>
                </a:solidFill>
                <a:latin typeface="Arial" panose="020B0604020202020204" pitchFamily="34" charset="0"/>
                <a:cs typeface="Arial" panose="020B0604020202020204" pitchFamily="34" charset="0"/>
              </a:rPr>
              <a:t>“Direccionamiento Estratégico” </a:t>
            </a:r>
            <a:r>
              <a:rPr lang="es-ES" sz="1400" dirty="0">
                <a:solidFill>
                  <a:schemeClr val="bg1"/>
                </a:solidFill>
                <a:latin typeface="Arial" panose="020B0604020202020204" pitchFamily="34" charset="0"/>
                <a:cs typeface="Arial" panose="020B0604020202020204" pitchFamily="34" charset="0"/>
              </a:rPr>
              <a:t>y</a:t>
            </a:r>
            <a:r>
              <a:rPr lang="es-ES" sz="1400" i="1" dirty="0">
                <a:solidFill>
                  <a:schemeClr val="bg1"/>
                </a:solidFill>
                <a:latin typeface="Arial" panose="020B0604020202020204" pitchFamily="34" charset="0"/>
                <a:cs typeface="Arial" panose="020B0604020202020204" pitchFamily="34" charset="0"/>
              </a:rPr>
              <a:t> “Administración de los Riesgos”</a:t>
            </a:r>
            <a:r>
              <a:rPr lang="es-ES" sz="1400" dirty="0">
                <a:solidFill>
                  <a:schemeClr val="bg1"/>
                </a:solidFill>
                <a:latin typeface="Arial" panose="020B0604020202020204" pitchFamily="34" charset="0"/>
                <a:cs typeface="Arial" panose="020B0604020202020204" pitchFamily="34" charset="0"/>
              </a:rPr>
              <a:t>. </a:t>
            </a:r>
            <a:endParaRPr lang="es-CO"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2175771678"/>
              </p:ext>
            </p:extLst>
          </p:nvPr>
        </p:nvGraphicFramePr>
        <p:xfrm>
          <a:off x="4419600" y="666750"/>
          <a:ext cx="4419600" cy="32003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1"/>
          <p:cNvSpPr txBox="1"/>
          <p:nvPr/>
        </p:nvSpPr>
        <p:spPr>
          <a:xfrm>
            <a:off x="10926157" y="3344141"/>
            <a:ext cx="690880" cy="292677"/>
          </a:xfrm>
          <a:prstGeom prst="rect">
            <a:avLst/>
          </a:prstGeom>
        </p:spPr>
        <p:txBody>
          <a:bodyPr wrap="square" rtlCol="0"/>
          <a:lstStyle/>
          <a:p>
            <a:pPr>
              <a:spcAft>
                <a:spcPts val="0"/>
              </a:spcAft>
            </a:pPr>
            <a:r>
              <a:rPr lang="es-CO"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s-CO" sz="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510840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5143500"/>
          </a:xfrm>
          <a:prstGeom prst="rect">
            <a:avLst/>
          </a:prstGeom>
        </p:spPr>
      </p:pic>
      <p:sp>
        <p:nvSpPr>
          <p:cNvPr id="4" name="Rectángulo 3"/>
          <p:cNvSpPr/>
          <p:nvPr/>
        </p:nvSpPr>
        <p:spPr>
          <a:xfrm>
            <a:off x="1" y="841107"/>
            <a:ext cx="4467858" cy="3755195"/>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Las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estrategias de </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socialización de los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acuerdos, compromisos y protocolos </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éticos no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han sido </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efectivas, toda vez que los funcionarios no los conocen y mucho menos inciden en su conducta para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lograr el cumplimiento de los objetivos y resultados </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esperados.</a:t>
            </a:r>
            <a:endPar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Las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políticas y prácticas de Gestión Humana implementadas por el Instituto, garantizan procesos de selección, inducción, formación, capacitación y evaluación del desempeño de los servidores con principios de equidad y transparencia, contribuyendo a la desarrollo de la gestión con criterios de eficiencia y eficacia para la consecución de los resultados esperados.</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52400" y="259131"/>
            <a:ext cx="3891899" cy="322845"/>
          </a:xfrm>
          <a:prstGeom prst="rect">
            <a:avLst/>
          </a:prstGeom>
        </p:spPr>
        <p:txBody>
          <a:bodyPr wrap="none">
            <a:spAutoFit/>
          </a:bodyPr>
          <a:lstStyle/>
          <a:p>
            <a:pPr lvl="1">
              <a:lnSpc>
                <a:spcPct val="107000"/>
              </a:lnSpc>
              <a:spcAft>
                <a:spcPts val="800"/>
              </a:spcAft>
            </a:pPr>
            <a:r>
              <a:rPr lang="es-ES"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1.1. Componente </a:t>
            </a:r>
            <a:r>
              <a:rPr lang="es-ES"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 Talento Humano: </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1"/>
          <p:cNvSpPr txBox="1"/>
          <p:nvPr/>
        </p:nvSpPr>
        <p:spPr>
          <a:xfrm>
            <a:off x="8428491" y="2388190"/>
            <a:ext cx="429260" cy="222885"/>
          </a:xfrm>
          <a:prstGeom prst="rect">
            <a:avLst/>
          </a:prstGeom>
        </p:spPr>
        <p:txBody>
          <a:bodyPr wrap="square" rtlCol="0"/>
          <a:lstStyle/>
          <a:p>
            <a:pPr>
              <a:spcAft>
                <a:spcPts val="0"/>
              </a:spcAft>
            </a:pPr>
            <a:r>
              <a:rPr lang="es-CO"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s-CO" sz="1050" dirty="0">
              <a:solidFill>
                <a:schemeClr val="bg1"/>
              </a:solidFill>
              <a:effectLst/>
              <a:latin typeface="Times New Roman" panose="02020603050405020304" pitchFamily="18" charset="0"/>
              <a:ea typeface="Times New Roman" panose="02020603050405020304" pitchFamily="18" charset="0"/>
            </a:endParaRPr>
          </a:p>
        </p:txBody>
      </p:sp>
      <p:sp>
        <p:nvSpPr>
          <p:cNvPr id="8" name="CuadroTexto 1"/>
          <p:cNvSpPr txBox="1"/>
          <p:nvPr/>
        </p:nvSpPr>
        <p:spPr>
          <a:xfrm>
            <a:off x="10514602" y="1282700"/>
            <a:ext cx="429260" cy="222885"/>
          </a:xfrm>
          <a:prstGeom prst="rect">
            <a:avLst/>
          </a:prstGeom>
        </p:spPr>
        <p:txBody>
          <a:bodyPr wrap="square" rtlCol="0"/>
          <a:lstStyle/>
          <a:p>
            <a:pPr>
              <a:spcAft>
                <a:spcPts val="0"/>
              </a:spcAft>
            </a:pPr>
            <a:r>
              <a:rPr lang="es-CO" sz="105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3,45</a:t>
            </a:r>
            <a:endParaRPr lang="es-CO" sz="105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14" name="Gráfico 13"/>
          <p:cNvGraphicFramePr/>
          <p:nvPr>
            <p:extLst>
              <p:ext uri="{D42A27DB-BD31-4B8C-83A1-F6EECF244321}">
                <p14:modId xmlns:p14="http://schemas.microsoft.com/office/powerpoint/2010/main" val="4245103305"/>
              </p:ext>
            </p:extLst>
          </p:nvPr>
        </p:nvGraphicFramePr>
        <p:xfrm>
          <a:off x="4541800" y="845434"/>
          <a:ext cx="4315951" cy="3572622"/>
        </p:xfrm>
        <a:graphic>
          <a:graphicData uri="http://schemas.openxmlformats.org/drawingml/2006/chart">
            <c:chart xmlns:c="http://schemas.openxmlformats.org/drawingml/2006/chart" xmlns:r="http://schemas.openxmlformats.org/officeDocument/2006/relationships" r:id="rId3"/>
          </a:graphicData>
        </a:graphic>
      </p:graphicFrame>
      <p:sp>
        <p:nvSpPr>
          <p:cNvPr id="17" name="CuadroTexto 1"/>
          <p:cNvSpPr txBox="1"/>
          <p:nvPr/>
        </p:nvSpPr>
        <p:spPr>
          <a:xfrm>
            <a:off x="5638800" y="3181350"/>
            <a:ext cx="429260" cy="222885"/>
          </a:xfrm>
          <a:prstGeom prst="rect">
            <a:avLst/>
          </a:prstGeom>
        </p:spPr>
        <p:txBody>
          <a:bodyPr wrap="square" rtlCol="0"/>
          <a:lstStyle/>
          <a:p>
            <a:pPr>
              <a:spcAft>
                <a:spcPts val="0"/>
              </a:spcAft>
            </a:pPr>
            <a:r>
              <a:rPr lang="es-CO" sz="1000" b="1" dirty="0">
                <a:effectLst/>
                <a:latin typeface="Calibri" panose="020F0502020204030204" pitchFamily="34" charset="0"/>
                <a:ea typeface="Times New Roman" panose="02020603050405020304" pitchFamily="18" charset="0"/>
                <a:cs typeface="Times New Roman" panose="02020603050405020304" pitchFamily="18" charset="0"/>
              </a:rPr>
              <a:t>1,82</a:t>
            </a:r>
            <a:endParaRPr lang="es-CO" sz="1000" dirty="0">
              <a:effectLst/>
              <a:latin typeface="Times New Roman" panose="02020603050405020304" pitchFamily="18" charset="0"/>
              <a:ea typeface="Times New Roman" panose="02020603050405020304" pitchFamily="18" charset="0"/>
            </a:endParaRPr>
          </a:p>
        </p:txBody>
      </p:sp>
      <p:sp>
        <p:nvSpPr>
          <p:cNvPr id="18" name="CuadroTexto 1"/>
          <p:cNvSpPr txBox="1"/>
          <p:nvPr/>
        </p:nvSpPr>
        <p:spPr>
          <a:xfrm>
            <a:off x="7543800" y="2611075"/>
            <a:ext cx="429260" cy="222885"/>
          </a:xfrm>
          <a:prstGeom prst="rect">
            <a:avLst/>
          </a:prstGeom>
        </p:spPr>
        <p:txBody>
          <a:bodyPr wrap="square" rtlCol="0"/>
          <a:lstStyle/>
          <a:p>
            <a:pPr>
              <a:spcAft>
                <a:spcPts val="0"/>
              </a:spcAft>
            </a:pPr>
            <a:r>
              <a:rPr lang="es-CO" sz="1000" b="1" dirty="0" smtClean="0">
                <a:effectLst/>
                <a:latin typeface="Calibri" panose="020F0502020204030204" pitchFamily="34" charset="0"/>
                <a:ea typeface="Times New Roman" panose="02020603050405020304" pitchFamily="18" charset="0"/>
                <a:cs typeface="Times New Roman" panose="02020603050405020304" pitchFamily="18" charset="0"/>
              </a:rPr>
              <a:t>3,45</a:t>
            </a:r>
            <a:endParaRPr lang="es-CO"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956624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ángulo 3"/>
          <p:cNvSpPr/>
          <p:nvPr/>
        </p:nvSpPr>
        <p:spPr>
          <a:xfrm>
            <a:off x="76200" y="1000219"/>
            <a:ext cx="4256016" cy="2437975"/>
          </a:xfrm>
          <a:prstGeom prst="rect">
            <a:avLst/>
          </a:prstGeom>
        </p:spPr>
        <p:txBody>
          <a:bodyPr wrap="square">
            <a:spAutoFit/>
          </a:bodyPr>
          <a:lstStyle/>
          <a:p>
            <a:pPr algn="just">
              <a:lnSpc>
                <a:spcPct val="107000"/>
              </a:lnSpc>
              <a:spcAft>
                <a:spcPts val="800"/>
              </a:spcAft>
            </a:pPr>
            <a:endParaRPr lang="es-CO"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La estructura organizacional y la caracterización de los procesos hacen posible el desarrollo de la función principal para la cual fue creado el Instituto, no obstante,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con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el propósito de mejorar la eficacia, eficiencia y efectividad del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desempeño, se requiere de un proceso de revisión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y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ajuste.</a:t>
            </a:r>
          </a:p>
          <a:p>
            <a:pPr algn="just">
              <a:lnSpc>
                <a:spcPct val="107000"/>
              </a:lnSpc>
              <a:spcAft>
                <a:spcPts val="800"/>
              </a:spcAft>
            </a:pPr>
            <a:r>
              <a:rPr lang="es-CO"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96872" y="673199"/>
            <a:ext cx="6591300" cy="311239"/>
          </a:xfrm>
          <a:prstGeom prst="rect">
            <a:avLst/>
          </a:prstGeom>
        </p:spPr>
        <p:txBody>
          <a:bodyPr wrap="square">
            <a:spAutoFit/>
          </a:bodyPr>
          <a:lstStyle/>
          <a:p>
            <a:pPr lvl="1" algn="just">
              <a:lnSpc>
                <a:spcPct val="107000"/>
              </a:lnSpc>
              <a:spcAft>
                <a:spcPts val="800"/>
              </a:spcAft>
            </a:pPr>
            <a:r>
              <a:rPr lang="es-ES"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1.2   Componente </a:t>
            </a:r>
            <a:r>
              <a:rPr lang="es-ES"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 Direccionamiento Estratégico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Gráfico 11"/>
          <p:cNvGraphicFramePr>
            <a:graphicFrameLocks/>
          </p:cNvGraphicFramePr>
          <p:nvPr>
            <p:extLst>
              <p:ext uri="{D42A27DB-BD31-4B8C-83A1-F6EECF244321}">
                <p14:modId xmlns:p14="http://schemas.microsoft.com/office/powerpoint/2010/main" val="2814775975"/>
              </p:ext>
            </p:extLst>
          </p:nvPr>
        </p:nvGraphicFramePr>
        <p:xfrm>
          <a:off x="4661552" y="1276350"/>
          <a:ext cx="4350418"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
          <p:cNvSpPr txBox="1"/>
          <p:nvPr/>
        </p:nvSpPr>
        <p:spPr>
          <a:xfrm>
            <a:off x="5765409" y="3181350"/>
            <a:ext cx="629019" cy="5136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b="1" dirty="0"/>
              <a:t>3,31</a:t>
            </a:r>
          </a:p>
        </p:txBody>
      </p:sp>
      <p:sp>
        <p:nvSpPr>
          <p:cNvPr id="14" name="CuadroTexto 1"/>
          <p:cNvSpPr txBox="1"/>
          <p:nvPr/>
        </p:nvSpPr>
        <p:spPr>
          <a:xfrm>
            <a:off x="7696200" y="2602924"/>
            <a:ext cx="762000" cy="4039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b="1" dirty="0"/>
              <a:t>3,55</a:t>
            </a:r>
            <a:endParaRPr lang="es-CO" b="1" dirty="0"/>
          </a:p>
        </p:txBody>
      </p:sp>
    </p:spTree>
    <p:extLst>
      <p:ext uri="{BB962C8B-B14F-4D97-AF65-F5344CB8AC3E}">
        <p14:creationId xmlns:p14="http://schemas.microsoft.com/office/powerpoint/2010/main" val="361039825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ángulo 3"/>
          <p:cNvSpPr/>
          <p:nvPr/>
        </p:nvSpPr>
        <p:spPr>
          <a:xfrm>
            <a:off x="152400" y="1133175"/>
            <a:ext cx="3681735" cy="2500043"/>
          </a:xfrm>
          <a:prstGeom prst="rect">
            <a:avLst/>
          </a:prstGeom>
        </p:spPr>
        <p:txBody>
          <a:bodyPr wrap="square">
            <a:spAutoFit/>
          </a:bodyPr>
          <a:lstStyle/>
          <a:p>
            <a:pPr algn="just">
              <a:lnSpc>
                <a:spcPct val="107000"/>
              </a:lnSpc>
              <a:spcAft>
                <a:spcPts val="800"/>
              </a:spcAft>
            </a:pPr>
            <a:endParaRPr lang="es-CO"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Si bien es cierto, cada dependencia cuenta con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su respectivo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plan de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acción, no permite reflejar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las estrategias que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van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a adelantar en cumplimiento de su quehacer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misional, igualmente los indicadores no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permiten en algunos casos realizar la medición de la gestión bajo los criterios de eficacia y efectividad. </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28600" y="514350"/>
            <a:ext cx="6591300" cy="322845"/>
          </a:xfrm>
          <a:prstGeom prst="rect">
            <a:avLst/>
          </a:prstGeom>
        </p:spPr>
        <p:txBody>
          <a:bodyPr wrap="square">
            <a:spAutoFit/>
          </a:bodyPr>
          <a:lstStyle/>
          <a:p>
            <a:pPr lvl="1" algn="just">
              <a:lnSpc>
                <a:spcPct val="107000"/>
              </a:lnSpc>
              <a:spcAft>
                <a:spcPts val="800"/>
              </a:spcAft>
            </a:pPr>
            <a:r>
              <a:rPr lang="es-ES"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1.2   Componente </a:t>
            </a:r>
            <a:r>
              <a:rPr lang="es-ES"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 Direccionamiento Estratégico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Gráfico 11"/>
          <p:cNvGraphicFramePr>
            <a:graphicFrameLocks/>
          </p:cNvGraphicFramePr>
          <p:nvPr>
            <p:extLst>
              <p:ext uri="{D42A27DB-BD31-4B8C-83A1-F6EECF244321}">
                <p14:modId xmlns:p14="http://schemas.microsoft.com/office/powerpoint/2010/main" val="1873433902"/>
              </p:ext>
            </p:extLst>
          </p:nvPr>
        </p:nvGraphicFramePr>
        <p:xfrm>
          <a:off x="4173816" y="923345"/>
          <a:ext cx="4714532" cy="2919702"/>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
          <p:cNvSpPr txBox="1"/>
          <p:nvPr/>
        </p:nvSpPr>
        <p:spPr>
          <a:xfrm>
            <a:off x="5084151" y="2351820"/>
            <a:ext cx="798654" cy="4320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b="1" dirty="0"/>
              <a:t>3,31</a:t>
            </a:r>
          </a:p>
        </p:txBody>
      </p:sp>
      <p:sp>
        <p:nvSpPr>
          <p:cNvPr id="14" name="CuadroTexto 1"/>
          <p:cNvSpPr txBox="1"/>
          <p:nvPr/>
        </p:nvSpPr>
        <p:spPr>
          <a:xfrm>
            <a:off x="6437434" y="2500053"/>
            <a:ext cx="798654" cy="4320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b="1" dirty="0"/>
              <a:t>3,27</a:t>
            </a:r>
          </a:p>
        </p:txBody>
      </p:sp>
      <p:sp>
        <p:nvSpPr>
          <p:cNvPr id="15" name="CuadroTexto 1"/>
          <p:cNvSpPr txBox="1"/>
          <p:nvPr/>
        </p:nvSpPr>
        <p:spPr>
          <a:xfrm>
            <a:off x="7790717" y="2783826"/>
            <a:ext cx="798654" cy="4320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000" b="1" dirty="0"/>
              <a:t>3,13</a:t>
            </a:r>
          </a:p>
        </p:txBody>
      </p:sp>
    </p:spTree>
    <p:extLst>
      <p:ext uri="{BB962C8B-B14F-4D97-AF65-F5344CB8AC3E}">
        <p14:creationId xmlns:p14="http://schemas.microsoft.com/office/powerpoint/2010/main" val="161696840"/>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 y="0"/>
            <a:ext cx="9144000" cy="5143500"/>
          </a:xfrm>
          <a:prstGeom prst="rect">
            <a:avLst/>
          </a:prstGeom>
        </p:spPr>
      </p:pic>
      <p:graphicFrame>
        <p:nvGraphicFramePr>
          <p:cNvPr id="11" name="Gráfico 10"/>
          <p:cNvGraphicFramePr/>
          <p:nvPr>
            <p:extLst>
              <p:ext uri="{D42A27DB-BD31-4B8C-83A1-F6EECF244321}">
                <p14:modId xmlns:p14="http://schemas.microsoft.com/office/powerpoint/2010/main" val="3277236359"/>
              </p:ext>
            </p:extLst>
          </p:nvPr>
        </p:nvGraphicFramePr>
        <p:xfrm>
          <a:off x="4419600" y="971550"/>
          <a:ext cx="4599910" cy="319223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57360" y="1052640"/>
            <a:ext cx="4329619" cy="2397451"/>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Este nivel de percepción permite discernir que la Política de Administración del riesgo no contribuye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al desarrollo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del proceso de administración del riesgo, en la medida en que no establece los parámetros, la trazabilidad, registro y monitoreo del tratamiento de los riesgos relacionados a los procesos del Instituto, a través de la formulación de los criterios para la identificación, análisis, valoración y definiciones de acciones de mitigación</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228600" y="370701"/>
            <a:ext cx="4354077" cy="311239"/>
          </a:xfrm>
          <a:prstGeom prst="rect">
            <a:avLst/>
          </a:prstGeom>
        </p:spPr>
        <p:txBody>
          <a:bodyPr wrap="none">
            <a:spAutoFit/>
          </a:bodyPr>
          <a:lstStyle/>
          <a:p>
            <a:pPr lvl="1" algn="just">
              <a:lnSpc>
                <a:spcPct val="107000"/>
              </a:lnSpc>
              <a:spcAft>
                <a:spcPts val="800"/>
              </a:spcAft>
            </a:pPr>
            <a:r>
              <a:rPr lang="es-CO"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1.3   Componente </a:t>
            </a:r>
            <a:r>
              <a:rPr lang="es-CO"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administración del riesgo</a:t>
            </a:r>
            <a:endParaRPr lang="es-C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31466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6" name="Diagrama 5"/>
          <p:cNvGraphicFramePr/>
          <p:nvPr>
            <p:extLst>
              <p:ext uri="{D42A27DB-BD31-4B8C-83A1-F6EECF244321}">
                <p14:modId xmlns:p14="http://schemas.microsoft.com/office/powerpoint/2010/main" val="1792292037"/>
              </p:ext>
            </p:extLst>
          </p:nvPr>
        </p:nvGraphicFramePr>
        <p:xfrm>
          <a:off x="1219200" y="1047750"/>
          <a:ext cx="6644640" cy="367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redondeado 6"/>
          <p:cNvSpPr/>
          <p:nvPr/>
        </p:nvSpPr>
        <p:spPr>
          <a:xfrm>
            <a:off x="2743200" y="995682"/>
            <a:ext cx="2076450" cy="361950"/>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400" b="1">
                <a:solidFill>
                  <a:srgbClr val="000000"/>
                </a:solidFill>
                <a:effectLst/>
                <a:ea typeface="Calibri" panose="020F0502020204030204" pitchFamily="34" charset="0"/>
                <a:cs typeface="Times New Roman" panose="02020603050405020304" pitchFamily="18" charset="0"/>
              </a:rPr>
              <a:t>COMPONENTE</a:t>
            </a:r>
            <a:endParaRPr lang="es-ES" sz="1100">
              <a:effectLst/>
              <a:ea typeface="Calibri" panose="020F0502020204030204" pitchFamily="34" charset="0"/>
              <a:cs typeface="Times New Roman" panose="02020603050405020304" pitchFamily="18" charset="0"/>
            </a:endParaRPr>
          </a:p>
        </p:txBody>
      </p:sp>
      <p:sp>
        <p:nvSpPr>
          <p:cNvPr id="8" name="Rectángulo redondeado 7"/>
          <p:cNvSpPr/>
          <p:nvPr/>
        </p:nvSpPr>
        <p:spPr>
          <a:xfrm>
            <a:off x="5486400" y="998115"/>
            <a:ext cx="2076450" cy="361950"/>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400" b="1">
                <a:solidFill>
                  <a:srgbClr val="000000"/>
                </a:solidFill>
                <a:effectLst/>
                <a:ea typeface="Calibri" panose="020F0502020204030204" pitchFamily="34" charset="0"/>
                <a:cs typeface="Times New Roman" panose="02020603050405020304" pitchFamily="18" charset="0"/>
              </a:rPr>
              <a:t>ELEMENTO</a:t>
            </a:r>
            <a:endParaRPr lang="es-ES" sz="1100">
              <a:effectLst/>
              <a:ea typeface="Calibri" panose="020F0502020204030204" pitchFamily="34" charset="0"/>
              <a:cs typeface="Times New Roman" panose="02020603050405020304" pitchFamily="18" charset="0"/>
            </a:endParaRPr>
          </a:p>
        </p:txBody>
      </p:sp>
      <p:sp>
        <p:nvSpPr>
          <p:cNvPr id="9" name="Rectángulo redondeado 8"/>
          <p:cNvSpPr/>
          <p:nvPr/>
        </p:nvSpPr>
        <p:spPr>
          <a:xfrm>
            <a:off x="1336040" y="1000974"/>
            <a:ext cx="990600" cy="361950"/>
          </a:xfrm>
          <a:prstGeom prst="round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400" b="1" dirty="0">
                <a:solidFill>
                  <a:srgbClr val="000000"/>
                </a:solidFill>
                <a:effectLst/>
                <a:ea typeface="Calibri" panose="020F0502020204030204" pitchFamily="34" charset="0"/>
                <a:cs typeface="Times New Roman" panose="02020603050405020304" pitchFamily="18" charset="0"/>
              </a:rPr>
              <a:t>MODULO</a:t>
            </a:r>
            <a:endParaRPr lang="es-ES" sz="1100" dirty="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828800" y="1366097"/>
            <a:ext cx="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3818890" y="1370649"/>
            <a:ext cx="0" cy="266700"/>
          </a:xfrm>
          <a:prstGeom prst="straightConnector1">
            <a:avLst/>
          </a:prstGeom>
          <a:noFill/>
          <a:ln w="6350" cap="flat" cmpd="sng" algn="ctr">
            <a:solidFill>
              <a:srgbClr val="5B9BD5"/>
            </a:solidFill>
            <a:prstDash val="solid"/>
            <a:miter lim="800000"/>
            <a:tailEnd type="triangle"/>
          </a:ln>
          <a:effectLst/>
        </p:spPr>
      </p:cxnSp>
      <p:cxnSp>
        <p:nvCxnSpPr>
          <p:cNvPr id="15" name="Conector recto de flecha 14"/>
          <p:cNvCxnSpPr/>
          <p:nvPr/>
        </p:nvCxnSpPr>
        <p:spPr>
          <a:xfrm>
            <a:off x="6556375" y="1366097"/>
            <a:ext cx="0" cy="266700"/>
          </a:xfrm>
          <a:prstGeom prst="straightConnector1">
            <a:avLst/>
          </a:prstGeom>
          <a:noFill/>
          <a:ln w="6350" cap="flat" cmpd="sng" algn="ctr">
            <a:solidFill>
              <a:srgbClr val="5B9BD5"/>
            </a:solidFill>
            <a:prstDash val="solid"/>
            <a:miter lim="800000"/>
            <a:tailEnd type="triangle"/>
          </a:ln>
          <a:effectLst/>
        </p:spPr>
      </p:cxnSp>
      <p:sp>
        <p:nvSpPr>
          <p:cNvPr id="11" name="Rectángulo 10"/>
          <p:cNvSpPr/>
          <p:nvPr/>
        </p:nvSpPr>
        <p:spPr>
          <a:xfrm>
            <a:off x="1066800" y="209550"/>
            <a:ext cx="7505700" cy="373757"/>
          </a:xfrm>
          <a:prstGeom prst="rect">
            <a:avLst/>
          </a:prstGeom>
        </p:spPr>
        <p:txBody>
          <a:bodyPr wrap="square">
            <a:spAutoFit/>
          </a:bodyPr>
          <a:lstStyle/>
          <a:p>
            <a:pPr lvl="0" algn="just">
              <a:lnSpc>
                <a:spcPct val="107000"/>
              </a:lnSpc>
              <a:spcAft>
                <a:spcPts val="800"/>
              </a:spcAft>
            </a:pPr>
            <a:r>
              <a:rPr lang="es-ES"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2. MÓDULO </a:t>
            </a:r>
            <a:r>
              <a:rPr lang="es-ES" b="1" dirty="0">
                <a:solidFill>
                  <a:schemeClr val="bg1"/>
                </a:solidFill>
                <a:latin typeface="Arial" panose="020B0604020202020204" pitchFamily="34" charset="0"/>
                <a:ea typeface="Calibri" panose="020F0502020204030204" pitchFamily="34" charset="0"/>
                <a:cs typeface="Times New Roman" panose="02020603050405020304" pitchFamily="18" charset="0"/>
              </a:rPr>
              <a:t>DE CONTROL DE EVALUACIÓN Y SEGUIMIENTO</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2135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ángulo 5"/>
          <p:cNvSpPr/>
          <p:nvPr/>
        </p:nvSpPr>
        <p:spPr>
          <a:xfrm>
            <a:off x="117628" y="513898"/>
            <a:ext cx="4454372" cy="2948051"/>
          </a:xfrm>
          <a:prstGeom prst="rect">
            <a:avLst/>
          </a:prstGeom>
        </p:spPr>
        <p:txBody>
          <a:bodyPr wrap="square">
            <a:spAutoFit/>
          </a:bodyPr>
          <a:lstStyle/>
          <a:p>
            <a:pPr lvl="1" algn="just">
              <a:lnSpc>
                <a:spcPct val="107000"/>
              </a:lnSpc>
              <a:spcAft>
                <a:spcPts val="800"/>
              </a:spcAft>
            </a:pPr>
            <a:r>
              <a:rPr lang="es-CO" sz="135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2.1.   Componente </a:t>
            </a:r>
            <a:r>
              <a:rPr lang="es-CO" sz="1350" b="1" dirty="0">
                <a:solidFill>
                  <a:schemeClr val="bg1"/>
                </a:solidFill>
                <a:latin typeface="Arial" panose="020B0604020202020204" pitchFamily="34" charset="0"/>
                <a:ea typeface="Calibri" panose="020F0502020204030204" pitchFamily="34" charset="0"/>
                <a:cs typeface="Times New Roman" panose="02020603050405020304" pitchFamily="18" charset="0"/>
              </a:rPr>
              <a:t>Autoevaluación Institucional </a:t>
            </a:r>
            <a:endParaRPr lang="es-CO" sz="13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35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Los </a:t>
            </a:r>
            <a:r>
              <a:rPr lang="es-CO" sz="1350" dirty="0">
                <a:solidFill>
                  <a:schemeClr val="bg1"/>
                </a:solidFill>
                <a:latin typeface="Arial" panose="020B0604020202020204" pitchFamily="34" charset="0"/>
                <a:ea typeface="Calibri" panose="020F0502020204030204" pitchFamily="34" charset="0"/>
                <a:cs typeface="Times New Roman" panose="02020603050405020304" pitchFamily="18" charset="0"/>
              </a:rPr>
              <a:t>indicadores de gestión no permiten medir desde el punto de vista de eficacia y efectividad el cumplimiento de metas y resultados esperados en los diferentes procesos </a:t>
            </a:r>
            <a:r>
              <a:rPr lang="es-CO" sz="135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institucionales.</a:t>
            </a:r>
          </a:p>
          <a:p>
            <a:pPr algn="just">
              <a:lnSpc>
                <a:spcPct val="107000"/>
              </a:lnSpc>
              <a:spcAft>
                <a:spcPts val="800"/>
              </a:spcAft>
            </a:pPr>
            <a:endParaRPr lang="es-CO" sz="13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es-CO" sz="135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2.2.   Componente </a:t>
            </a:r>
            <a:r>
              <a:rPr lang="es-CO" sz="1350" b="1" dirty="0">
                <a:solidFill>
                  <a:schemeClr val="bg1"/>
                </a:solidFill>
                <a:latin typeface="Arial" panose="020B0604020202020204" pitchFamily="34" charset="0"/>
                <a:ea typeface="Calibri" panose="020F0502020204030204" pitchFamily="34" charset="0"/>
                <a:cs typeface="Times New Roman" panose="02020603050405020304" pitchFamily="18" charset="0"/>
              </a:rPr>
              <a:t>Auditoría Interna</a:t>
            </a:r>
            <a:endParaRPr lang="es-CO" sz="13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350" dirty="0">
                <a:solidFill>
                  <a:schemeClr val="bg1"/>
                </a:solidFill>
                <a:latin typeface="Arial" panose="020B0604020202020204" pitchFamily="34" charset="0"/>
                <a:ea typeface="Calibri" panose="020F0502020204030204" pitchFamily="34" charset="0"/>
                <a:cs typeface="Times New Roman" panose="02020603050405020304" pitchFamily="18" charset="0"/>
              </a:rPr>
              <a:t>La </a:t>
            </a:r>
            <a:r>
              <a:rPr lang="es-CO" sz="135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auditoria se consideró con baja </a:t>
            </a:r>
            <a:r>
              <a:rPr lang="es-CO" sz="1350" dirty="0">
                <a:solidFill>
                  <a:schemeClr val="bg1"/>
                </a:solidFill>
                <a:latin typeface="Arial" panose="020B0604020202020204" pitchFamily="34" charset="0"/>
                <a:ea typeface="Calibri" panose="020F0502020204030204" pitchFamily="34" charset="0"/>
                <a:cs typeface="Times New Roman" panose="02020603050405020304" pitchFamily="18" charset="0"/>
              </a:rPr>
              <a:t>contribución </a:t>
            </a:r>
            <a:r>
              <a:rPr lang="es-CO" sz="135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al mejoramiento continuo y a la retroalimentación </a:t>
            </a:r>
            <a:r>
              <a:rPr lang="es-CO" sz="1350" dirty="0">
                <a:solidFill>
                  <a:schemeClr val="bg1"/>
                </a:solidFill>
                <a:latin typeface="Arial" panose="020B0604020202020204" pitchFamily="34" charset="0"/>
                <a:ea typeface="Calibri" panose="020F0502020204030204" pitchFamily="34" charset="0"/>
                <a:cs typeface="Times New Roman" panose="02020603050405020304" pitchFamily="18" charset="0"/>
              </a:rPr>
              <a:t>del Sistema de Control </a:t>
            </a:r>
            <a:r>
              <a:rPr lang="es-CO" sz="135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Interno.</a:t>
            </a:r>
          </a:p>
        </p:txBody>
      </p:sp>
      <p:sp>
        <p:nvSpPr>
          <p:cNvPr id="2" name="Rectángulo 1"/>
          <p:cNvSpPr/>
          <p:nvPr/>
        </p:nvSpPr>
        <p:spPr>
          <a:xfrm>
            <a:off x="117628" y="3638550"/>
            <a:ext cx="8999738" cy="861839"/>
          </a:xfrm>
          <a:prstGeom prst="rect">
            <a:avLst/>
          </a:prstGeom>
        </p:spPr>
        <p:txBody>
          <a:bodyPr wrap="square">
            <a:spAutoFit/>
          </a:bodyPr>
          <a:lstStyle/>
          <a:p>
            <a:pPr lvl="1" algn="just">
              <a:lnSpc>
                <a:spcPct val="107000"/>
              </a:lnSpc>
              <a:spcAft>
                <a:spcPts val="800"/>
              </a:spcAft>
            </a:pPr>
            <a:r>
              <a:rPr lang="es-CO" sz="1350" b="1" dirty="0">
                <a:solidFill>
                  <a:schemeClr val="bg1"/>
                </a:solidFill>
                <a:latin typeface="Arial" panose="020B0604020202020204" pitchFamily="34" charset="0"/>
                <a:ea typeface="Calibri" panose="020F0502020204030204" pitchFamily="34" charset="0"/>
                <a:cs typeface="Times New Roman" panose="02020603050405020304" pitchFamily="18" charset="0"/>
              </a:rPr>
              <a:t>2.3.   Componente Planes de Mejoramiento</a:t>
            </a:r>
            <a:endParaRPr lang="es-CO" sz="13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350" dirty="0">
                <a:solidFill>
                  <a:schemeClr val="bg1"/>
                </a:solidFill>
                <a:latin typeface="Arial" panose="020B0604020202020204" pitchFamily="34" charset="0"/>
                <a:ea typeface="Calibri" panose="020F0502020204030204" pitchFamily="34" charset="0"/>
                <a:cs typeface="Times New Roman" panose="02020603050405020304" pitchFamily="18" charset="0"/>
              </a:rPr>
              <a:t>Su valoración resalta la importancia de la implementación de acciones necesarias para corregir las desviaciones encontradas en el Sistema de Control Interno y en la gestión de los procesos.</a:t>
            </a:r>
            <a:endParaRPr lang="es-CO" sz="13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3660575910"/>
              </p:ext>
            </p:extLst>
          </p:nvPr>
        </p:nvGraphicFramePr>
        <p:xfrm>
          <a:off x="4750487" y="666002"/>
          <a:ext cx="4164226" cy="25346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01545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7" name="Diagrama 6"/>
          <p:cNvGraphicFramePr/>
          <p:nvPr>
            <p:extLst>
              <p:ext uri="{D42A27DB-BD31-4B8C-83A1-F6EECF244321}">
                <p14:modId xmlns:p14="http://schemas.microsoft.com/office/powerpoint/2010/main" val="683533463"/>
              </p:ext>
            </p:extLst>
          </p:nvPr>
        </p:nvGraphicFramePr>
        <p:xfrm>
          <a:off x="1752600" y="1885950"/>
          <a:ext cx="5229225" cy="2221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2209800" y="1064683"/>
            <a:ext cx="122766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100" b="1">
                <a:solidFill>
                  <a:srgbClr val="000000"/>
                </a:solidFill>
                <a:effectLst/>
                <a:ea typeface="Calibri" panose="020F0502020204030204" pitchFamily="34" charset="0"/>
                <a:cs typeface="Times New Roman" panose="02020603050405020304" pitchFamily="18" charset="0"/>
              </a:rPr>
              <a:t>MODULO</a:t>
            </a:r>
            <a:endParaRPr lang="es-ES" sz="1100">
              <a:effectLst/>
              <a:ea typeface="Calibri" panose="020F0502020204030204" pitchFamily="34" charset="0"/>
              <a:cs typeface="Times New Roman" panose="02020603050405020304" pitchFamily="18" charset="0"/>
            </a:endParaRPr>
          </a:p>
        </p:txBody>
      </p:sp>
      <p:sp>
        <p:nvSpPr>
          <p:cNvPr id="10" name="Rectángulo redondeado 9"/>
          <p:cNvSpPr/>
          <p:nvPr/>
        </p:nvSpPr>
        <p:spPr>
          <a:xfrm>
            <a:off x="5130800" y="1064683"/>
            <a:ext cx="122766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100" b="1">
                <a:solidFill>
                  <a:srgbClr val="000000"/>
                </a:solidFill>
                <a:effectLst/>
                <a:ea typeface="Calibri" panose="020F0502020204030204" pitchFamily="34" charset="0"/>
                <a:cs typeface="Times New Roman" panose="02020603050405020304" pitchFamily="18" charset="0"/>
              </a:rPr>
              <a:t>ELEMENTOS</a:t>
            </a:r>
            <a:endParaRPr lang="es-ES" sz="1100">
              <a:effectLst/>
              <a:ea typeface="Calibri" panose="020F0502020204030204" pitchFamily="34" charset="0"/>
              <a:cs typeface="Times New Roman" panose="02020603050405020304" pitchFamily="18" charset="0"/>
            </a:endParaRPr>
          </a:p>
        </p:txBody>
      </p:sp>
      <p:cxnSp>
        <p:nvCxnSpPr>
          <p:cNvPr id="11" name="Conector recto de flecha 10"/>
          <p:cNvCxnSpPr/>
          <p:nvPr/>
        </p:nvCxnSpPr>
        <p:spPr>
          <a:xfrm>
            <a:off x="2819400" y="1398058"/>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5778500" y="1398058"/>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1219200" y="337994"/>
            <a:ext cx="6877050" cy="388696"/>
          </a:xfrm>
          <a:prstGeom prst="rect">
            <a:avLst/>
          </a:prstGeom>
        </p:spPr>
        <p:txBody>
          <a:bodyPr wrap="square">
            <a:spAutoFit/>
          </a:bodyPr>
          <a:lstStyle/>
          <a:p>
            <a:pPr lvl="0" algn="just">
              <a:lnSpc>
                <a:spcPct val="107000"/>
              </a:lnSpc>
              <a:spcAft>
                <a:spcPts val="800"/>
              </a:spcAft>
            </a:pPr>
            <a:r>
              <a:rPr lang="es-ES"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3. EJE </a:t>
            </a:r>
            <a:r>
              <a:rPr lang="es-ES" b="1" dirty="0">
                <a:solidFill>
                  <a:schemeClr val="bg1"/>
                </a:solidFill>
                <a:latin typeface="Arial" panose="020B0604020202020204" pitchFamily="34" charset="0"/>
                <a:ea typeface="Calibri" panose="020F0502020204030204" pitchFamily="34" charset="0"/>
                <a:cs typeface="Times New Roman" panose="02020603050405020304" pitchFamily="18" charset="0"/>
              </a:rPr>
              <a:t>TRANSVERSAL DE INFORMACIÓN Y COMUNICACIÓN</a:t>
            </a:r>
            <a:endParaRPr lang="es-C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34892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ángulo 3"/>
          <p:cNvSpPr/>
          <p:nvPr/>
        </p:nvSpPr>
        <p:spPr>
          <a:xfrm>
            <a:off x="63499" y="819150"/>
            <a:ext cx="4343400" cy="192482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La entidad tiene establecidos mecanismos tales  como página web</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que permiten dar a conocer a la ciudadanía </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la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información sobre programas, proyectos, contratos y todo lo relacionado con la administración de recursos  a cargo de la entidad,  sin embargo  existen </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casos de información </a:t>
            </a: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desactualizada que puede generar riesgos a la </a:t>
            </a:r>
            <a:r>
              <a:rPr lang="es-ES"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entidad.</a:t>
            </a:r>
            <a:endParaRPr lang="es-CO"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2085401112"/>
              </p:ext>
            </p:extLst>
          </p:nvPr>
        </p:nvGraphicFramePr>
        <p:xfrm>
          <a:off x="4587464" y="666750"/>
          <a:ext cx="4209403" cy="233463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63499" y="3333750"/>
            <a:ext cx="8763001" cy="783869"/>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es-ES"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En cuanto a la comunicación interna la entidad no cuenta con una política de comunicación  lo cual deja a los funcionarios  sin un mecanismo fundamental,  que   les permita ver  reflejada en forma clara los procesos, procedimientos y elementos de la comunicación.</a:t>
            </a:r>
            <a:endParaRPr lang="es-CO"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36707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ángulo 2"/>
          <p:cNvSpPr/>
          <p:nvPr/>
        </p:nvSpPr>
        <p:spPr>
          <a:xfrm>
            <a:off x="114300" y="133350"/>
            <a:ext cx="8915399" cy="1149930"/>
          </a:xfrm>
          <a:prstGeom prst="rect">
            <a:avLst/>
          </a:prstGeom>
        </p:spPr>
        <p:txBody>
          <a:bodyPr wrap="square">
            <a:spAutoFit/>
          </a:bodyPr>
          <a:lstStyle/>
          <a:p>
            <a:pPr algn="ctr">
              <a:lnSpc>
                <a:spcPct val="107000"/>
              </a:lnSpc>
              <a:spcAft>
                <a:spcPts val="800"/>
              </a:spcAft>
            </a:pPr>
            <a:r>
              <a:rPr lang="es-CO" sz="16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CONCLUSIONES</a:t>
            </a:r>
            <a:r>
              <a:rPr lang="es-CO" sz="16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 partir de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los resultados de la aplicación de la encuesta </a:t>
            </a:r>
            <a:r>
              <a:rPr lang="es-CO" sz="1400" i="1" dirty="0">
                <a:solidFill>
                  <a:schemeClr val="bg1"/>
                </a:solidFill>
                <a:latin typeface="Arial" panose="020B0604020202020204" pitchFamily="34" charset="0"/>
                <a:ea typeface="Calibri" panose="020F0502020204030204" pitchFamily="34" charset="0"/>
                <a:cs typeface="Times New Roman" panose="02020603050405020304" pitchFamily="18" charset="0"/>
              </a:rPr>
              <a:t>“Sostenibilidad de Sistema de Control Interno</a:t>
            </a:r>
            <a:r>
              <a:rPr lang="es-CO" sz="1400"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de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acuerdo</a:t>
            </a:r>
            <a:r>
              <a:rPr lang="es-CO" sz="1400" i="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la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percepción que tienen los funcionarios </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del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Modelo Estándar de Control Interno - MECI</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los   elementos que </a:t>
            </a:r>
            <a:r>
              <a:rPr lang="es-CO"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llaman la atención por su bajo nivel de valoración se encuentran</a:t>
            </a:r>
            <a:r>
              <a:rPr lang="es-CO"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s-CO"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257291292"/>
              </p:ext>
            </p:extLst>
          </p:nvPr>
        </p:nvGraphicFramePr>
        <p:xfrm>
          <a:off x="609600" y="1504950"/>
          <a:ext cx="8001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424335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uadroTexto 2"/>
          <p:cNvSpPr txBox="1"/>
          <p:nvPr/>
        </p:nvSpPr>
        <p:spPr>
          <a:xfrm>
            <a:off x="381000" y="361950"/>
            <a:ext cx="8382000" cy="1323439"/>
          </a:xfrm>
          <a:prstGeom prst="rect">
            <a:avLst/>
          </a:prstGeom>
          <a:noFill/>
        </p:spPr>
        <p:txBody>
          <a:bodyPr wrap="square" rtlCol="0">
            <a:spAutoFit/>
          </a:bodyPr>
          <a:lstStyle/>
          <a:p>
            <a:pPr algn="ctr"/>
            <a:r>
              <a:rPr lang="es-ES" sz="4000" dirty="0">
                <a:solidFill>
                  <a:schemeClr val="bg1"/>
                </a:solidFill>
                <a:latin typeface="luna"/>
                <a:cs typeface="luna"/>
              </a:rPr>
              <a:t>ENCUESTA DE SOSTENIBILIDAD DEL SCI</a:t>
            </a:r>
          </a:p>
        </p:txBody>
      </p:sp>
      <p:sp>
        <p:nvSpPr>
          <p:cNvPr id="4" name="CuadroTexto 3"/>
          <p:cNvSpPr txBox="1"/>
          <p:nvPr/>
        </p:nvSpPr>
        <p:spPr>
          <a:xfrm>
            <a:off x="-232942" y="2388697"/>
            <a:ext cx="9714895" cy="748988"/>
          </a:xfrm>
          <a:prstGeom prst="rect">
            <a:avLst/>
          </a:prstGeom>
          <a:noFill/>
        </p:spPr>
        <p:txBody>
          <a:bodyPr wrap="square" rtlCol="0">
            <a:spAutoFit/>
          </a:bodyPr>
          <a:lstStyle/>
          <a:p>
            <a:pPr algn="ctr"/>
            <a:r>
              <a:rPr lang="es-ES" sz="4267" dirty="0">
                <a:solidFill>
                  <a:schemeClr val="bg1"/>
                </a:solidFill>
                <a:latin typeface="Arial"/>
                <a:cs typeface="Arial"/>
              </a:rPr>
              <a:t>OFICINA DE CONTROL INTERNO</a:t>
            </a:r>
            <a:endParaRPr lang="es-ES" sz="12800" dirty="0">
              <a:solidFill>
                <a:schemeClr val="bg1"/>
              </a:solidFill>
              <a:latin typeface="luna"/>
              <a:cs typeface="luna"/>
            </a:endParaRPr>
          </a:p>
        </p:txBody>
      </p:sp>
      <p:sp>
        <p:nvSpPr>
          <p:cNvPr id="6" name="CuadroTexto 5"/>
          <p:cNvSpPr txBox="1"/>
          <p:nvPr/>
        </p:nvSpPr>
        <p:spPr>
          <a:xfrm>
            <a:off x="-222551" y="3840994"/>
            <a:ext cx="9714895" cy="461665"/>
          </a:xfrm>
          <a:prstGeom prst="rect">
            <a:avLst/>
          </a:prstGeom>
          <a:noFill/>
        </p:spPr>
        <p:txBody>
          <a:bodyPr wrap="square" rtlCol="0">
            <a:spAutoFit/>
          </a:bodyPr>
          <a:lstStyle/>
          <a:p>
            <a:pPr algn="ctr"/>
            <a:r>
              <a:rPr lang="es-ES" sz="2400" dirty="0">
                <a:solidFill>
                  <a:schemeClr val="bg1"/>
                </a:solidFill>
                <a:latin typeface="Arial"/>
                <a:cs typeface="Arial"/>
              </a:rPr>
              <a:t>VIGENCIA 2016</a:t>
            </a:r>
          </a:p>
        </p:txBody>
      </p:sp>
    </p:spTree>
    <p:extLst>
      <p:ext uri="{BB962C8B-B14F-4D97-AF65-F5344CB8AC3E}">
        <p14:creationId xmlns:p14="http://schemas.microsoft.com/office/powerpoint/2010/main" val="331427820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texto 2"/>
          <p:cNvSpPr>
            <a:spLocks noGrp="1"/>
          </p:cNvSpPr>
          <p:nvPr>
            <p:ph type="body" sz="quarter" idx="10"/>
          </p:nvPr>
        </p:nvSpPr>
        <p:spPr/>
        <p:txBody>
          <a:bodyPr/>
          <a:lstStyle/>
          <a:p>
            <a:endParaRPr lang="es-CO"/>
          </a:p>
        </p:txBody>
      </p:sp>
      <p:sp>
        <p:nvSpPr>
          <p:cNvPr id="4" name="Marcador de posición de imagen 3"/>
          <p:cNvSpPr>
            <a:spLocks noGrp="1"/>
          </p:cNvSpPr>
          <p:nvPr>
            <p:ph type="pic" sz="quarter" idx="11"/>
          </p:nvPr>
        </p:nvSpPr>
        <p:spPr/>
      </p:sp>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ángulo 5"/>
          <p:cNvSpPr/>
          <p:nvPr/>
        </p:nvSpPr>
        <p:spPr>
          <a:xfrm>
            <a:off x="76200" y="133350"/>
            <a:ext cx="9067800" cy="373757"/>
          </a:xfrm>
          <a:prstGeom prst="rect">
            <a:avLst/>
          </a:prstGeom>
        </p:spPr>
        <p:txBody>
          <a:bodyPr wrap="square">
            <a:spAutoFit/>
          </a:bodyPr>
          <a:lstStyle/>
          <a:p>
            <a:pPr algn="ctr">
              <a:lnSpc>
                <a:spcPct val="107000"/>
              </a:lnSpc>
              <a:spcAft>
                <a:spcPts val="800"/>
              </a:spcAft>
            </a:pPr>
            <a:r>
              <a:rPr lang="es-CO"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CONCLUSIONES </a:t>
            </a:r>
            <a:endParaRPr lang="es-CO"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1048127538"/>
              </p:ext>
            </p:extLst>
          </p:nvPr>
        </p:nvGraphicFramePr>
        <p:xfrm>
          <a:off x="574829" y="802481"/>
          <a:ext cx="8001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o 7"/>
          <p:cNvGrpSpPr/>
          <p:nvPr/>
        </p:nvGrpSpPr>
        <p:grpSpPr>
          <a:xfrm>
            <a:off x="609600" y="1352551"/>
            <a:ext cx="8001000" cy="1676399"/>
            <a:chOff x="0" y="1931009"/>
            <a:chExt cx="8001000" cy="609409"/>
          </a:xfrm>
        </p:grpSpPr>
        <p:sp>
          <p:nvSpPr>
            <p:cNvPr id="9" name="Rectángulo redondeado 8"/>
            <p:cNvSpPr/>
            <p:nvPr/>
          </p:nvSpPr>
          <p:spPr>
            <a:xfrm>
              <a:off x="0" y="1931009"/>
              <a:ext cx="8001000" cy="6094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9"/>
            <p:cNvSpPr/>
            <p:nvPr/>
          </p:nvSpPr>
          <p:spPr>
            <a:xfrm>
              <a:off x="124998" y="2014690"/>
              <a:ext cx="7751003" cy="442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just">
                <a:lnSpc>
                  <a:spcPct val="107000"/>
                </a:lnSpc>
                <a:spcAft>
                  <a:spcPts val="0"/>
                </a:spcAft>
              </a:pPr>
              <a:r>
                <a:rPr lang="es-CO" sz="1600" b="1" dirty="0">
                  <a:latin typeface="Arial" panose="020B0604020202020204" pitchFamily="34" charset="0"/>
                  <a:ea typeface="Calibri" panose="020F0502020204030204" pitchFamily="34" charset="0"/>
                  <a:cs typeface="Times New Roman" panose="02020603050405020304" pitchFamily="18" charset="0"/>
                </a:rPr>
                <a:t>3. </a:t>
              </a:r>
              <a:r>
                <a:rPr lang="es-CO" sz="1600" dirty="0">
                  <a:latin typeface="Arial" panose="020B0604020202020204" pitchFamily="34" charset="0"/>
                  <a:ea typeface="Calibri" panose="020F0502020204030204" pitchFamily="34" charset="0"/>
                  <a:cs typeface="Times New Roman" panose="02020603050405020304" pitchFamily="18" charset="0"/>
                </a:rPr>
                <a:t>Los bajos porcentajes asignados a las principales actividades relacionadas con los mecanismos de autoevaluación y de auditaría interna, indican que como herramienta de autoevaluación del sistema de control interno, no contribuyen a la evaluación y medición de la eficacia, eficiencia y efectividad de los procesos, el nivel de ejecución de los planes y programas, y los resultados de la gestión obtenidos por la entidad.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lvl="0" algn="l" defTabSz="222250">
                <a:lnSpc>
                  <a:spcPct val="90000"/>
                </a:lnSpc>
                <a:spcBef>
                  <a:spcPct val="0"/>
                </a:spcBef>
                <a:spcAft>
                  <a:spcPct val="35000"/>
                </a:spcAft>
              </a:pPr>
              <a:endParaRPr lang="es-CO" sz="500" kern="1200" dirty="0"/>
            </a:p>
          </p:txBody>
        </p:sp>
      </p:grpSp>
    </p:spTree>
    <p:extLst>
      <p:ext uri="{BB962C8B-B14F-4D97-AF65-F5344CB8AC3E}">
        <p14:creationId xmlns:p14="http://schemas.microsoft.com/office/powerpoint/2010/main" val="405779408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Imagen 5" descr="logos intitucion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200150"/>
            <a:ext cx="7315200" cy="1830743"/>
          </a:xfrm>
          <a:prstGeom prst="rect">
            <a:avLst/>
          </a:prstGeom>
        </p:spPr>
      </p:pic>
    </p:spTree>
    <p:extLst>
      <p:ext uri="{BB962C8B-B14F-4D97-AF65-F5344CB8AC3E}">
        <p14:creationId xmlns:p14="http://schemas.microsoft.com/office/powerpoint/2010/main" val="2836486439"/>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1" y="-26324"/>
            <a:ext cx="9144000" cy="5143500"/>
          </a:xfrm>
          <a:prstGeom prst="rect">
            <a:avLst/>
          </a:prstGeom>
        </p:spPr>
      </p:pic>
      <p:sp>
        <p:nvSpPr>
          <p:cNvPr id="7" name="CuadroTexto 6"/>
          <p:cNvSpPr txBox="1"/>
          <p:nvPr/>
        </p:nvSpPr>
        <p:spPr>
          <a:xfrm>
            <a:off x="152400" y="209550"/>
            <a:ext cx="8305800" cy="1077218"/>
          </a:xfrm>
          <a:prstGeom prst="rect">
            <a:avLst/>
          </a:prstGeom>
          <a:noFill/>
        </p:spPr>
        <p:txBody>
          <a:bodyPr wrap="square" rtlCol="0">
            <a:spAutoFit/>
          </a:bodyPr>
          <a:lstStyle/>
          <a:p>
            <a:pPr algn="ctr"/>
            <a:r>
              <a:rPr lang="es-ES" sz="1600" b="1" dirty="0" smtClean="0">
                <a:solidFill>
                  <a:schemeClr val="bg1"/>
                </a:solidFill>
              </a:rPr>
              <a:t>METODOLOGIA</a:t>
            </a:r>
          </a:p>
          <a:p>
            <a:pPr algn="just"/>
            <a:endParaRPr lang="es-ES" sz="1600" dirty="0" smtClean="0">
              <a:solidFill>
                <a:schemeClr val="bg1"/>
              </a:solidFill>
            </a:endParaRPr>
          </a:p>
          <a:p>
            <a:pPr algn="just"/>
            <a:endParaRPr lang="es-CO" sz="1600" dirty="0" smtClean="0">
              <a:solidFill>
                <a:schemeClr val="bg1"/>
              </a:solidFill>
            </a:endParaRPr>
          </a:p>
          <a:p>
            <a:pPr algn="just"/>
            <a:r>
              <a:rPr lang="es-ES" sz="1600" dirty="0" smtClean="0">
                <a:solidFill>
                  <a:schemeClr val="bg1"/>
                </a:solidFill>
              </a:rPr>
              <a:t>El proceso contó con dos (2) etapas para aplicar la Encuesta:</a:t>
            </a:r>
            <a:endParaRPr lang="es-ES" sz="1600" dirty="0">
              <a:solidFill>
                <a:schemeClr val="bg1"/>
              </a:solidFill>
              <a:latin typeface="luna"/>
              <a:cs typeface="luna"/>
            </a:endParaRPr>
          </a:p>
        </p:txBody>
      </p:sp>
      <p:sp>
        <p:nvSpPr>
          <p:cNvPr id="10" name="CuadroTexto 9"/>
          <p:cNvSpPr txBox="1"/>
          <p:nvPr/>
        </p:nvSpPr>
        <p:spPr>
          <a:xfrm>
            <a:off x="145473" y="1278109"/>
            <a:ext cx="4502727" cy="2800767"/>
          </a:xfrm>
          <a:prstGeom prst="rect">
            <a:avLst/>
          </a:prstGeom>
          <a:noFill/>
        </p:spPr>
        <p:txBody>
          <a:bodyPr wrap="square" rtlCol="0">
            <a:spAutoFit/>
          </a:bodyPr>
          <a:lstStyle/>
          <a:p>
            <a:r>
              <a:rPr lang="es-ES" sz="1600" b="1" dirty="0" smtClean="0">
                <a:solidFill>
                  <a:schemeClr val="bg1"/>
                </a:solidFill>
              </a:rPr>
              <a:t>Recaudo </a:t>
            </a:r>
            <a:r>
              <a:rPr lang="es-ES" sz="1600" b="1" dirty="0">
                <a:solidFill>
                  <a:schemeClr val="bg1"/>
                </a:solidFill>
              </a:rPr>
              <a:t>y Tabulación</a:t>
            </a:r>
            <a:r>
              <a:rPr lang="es-ES" sz="1600" b="1" dirty="0" smtClean="0">
                <a:solidFill>
                  <a:schemeClr val="bg1"/>
                </a:solidFill>
              </a:rPr>
              <a:t>.</a:t>
            </a:r>
          </a:p>
          <a:p>
            <a:endParaRPr lang="es-CO" sz="1600" dirty="0">
              <a:solidFill>
                <a:schemeClr val="bg1"/>
              </a:solidFill>
            </a:endParaRPr>
          </a:p>
          <a:p>
            <a:pPr algn="just"/>
            <a:r>
              <a:rPr lang="es-ES" sz="1600" dirty="0">
                <a:solidFill>
                  <a:schemeClr val="bg1"/>
                </a:solidFill>
              </a:rPr>
              <a:t>Se llevó a cabo una jornada de visitas a cada una de las áreas del organigrama institucional, y líderes de procesos del mapa del proceso, con diferentes profesionales de la OCI y en cada uno de los computadores institucionales asignados a los profesionales</a:t>
            </a:r>
            <a:r>
              <a:rPr lang="es-ES" sz="1600" dirty="0" smtClean="0">
                <a:solidFill>
                  <a:schemeClr val="bg1"/>
                </a:solidFill>
              </a:rPr>
              <a:t>.</a:t>
            </a:r>
          </a:p>
          <a:p>
            <a:pPr algn="just"/>
            <a:endParaRPr lang="es-CO" sz="1600" dirty="0">
              <a:solidFill>
                <a:schemeClr val="bg1"/>
              </a:solidFill>
            </a:endParaRPr>
          </a:p>
          <a:p>
            <a:pPr algn="just"/>
            <a:r>
              <a:rPr lang="es-ES" sz="1600" dirty="0">
                <a:solidFill>
                  <a:schemeClr val="bg1"/>
                </a:solidFill>
              </a:rPr>
              <a:t>La encuesta se compone de una serie de preguntas que están dirigidas a medirse y tabularse </a:t>
            </a:r>
            <a:r>
              <a:rPr lang="es-ES" sz="1600" dirty="0" smtClean="0">
                <a:solidFill>
                  <a:schemeClr val="bg1"/>
                </a:solidFill>
              </a:rPr>
              <a:t>entre:</a:t>
            </a:r>
            <a:endParaRPr lang="es-ES" sz="1600" dirty="0">
              <a:solidFill>
                <a:schemeClr val="bg1"/>
              </a:solidFill>
              <a:latin typeface="luna"/>
              <a:cs typeface="luna"/>
            </a:endParaRPr>
          </a:p>
        </p:txBody>
      </p:sp>
      <p:graphicFrame>
        <p:nvGraphicFramePr>
          <p:cNvPr id="11" name="Tabla 10"/>
          <p:cNvGraphicFramePr>
            <a:graphicFrameLocks noGrp="1"/>
          </p:cNvGraphicFramePr>
          <p:nvPr>
            <p:extLst>
              <p:ext uri="{D42A27DB-BD31-4B8C-83A1-F6EECF244321}">
                <p14:modId xmlns:p14="http://schemas.microsoft.com/office/powerpoint/2010/main" val="1545827090"/>
              </p:ext>
            </p:extLst>
          </p:nvPr>
        </p:nvGraphicFramePr>
        <p:xfrm>
          <a:off x="4652639" y="1504950"/>
          <a:ext cx="4419600" cy="2438400"/>
        </p:xfrm>
        <a:graphic>
          <a:graphicData uri="http://schemas.openxmlformats.org/drawingml/2006/table">
            <a:tbl>
              <a:tblPr firstRow="1" firstCol="1" bandRow="1">
                <a:tableStyleId>{5C22544A-7EE6-4342-B048-85BDC9FD1C3A}</a:tableStyleId>
              </a:tblPr>
              <a:tblGrid>
                <a:gridCol w="1166059"/>
                <a:gridCol w="3253541"/>
              </a:tblGrid>
              <a:tr h="345896">
                <a:tc>
                  <a:txBody>
                    <a:bodyPr/>
                    <a:lstStyle/>
                    <a:p>
                      <a:pPr algn="ctr">
                        <a:lnSpc>
                          <a:spcPct val="107000"/>
                        </a:lnSpc>
                        <a:spcAft>
                          <a:spcPts val="0"/>
                        </a:spcAft>
                      </a:pPr>
                      <a:r>
                        <a:rPr lang="es-CO" sz="1800" dirty="0">
                          <a:effectLst/>
                        </a:rPr>
                        <a:t>VALOR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800" dirty="0">
                          <a:effectLst/>
                        </a:rPr>
                        <a:t>DESCRIPCIÓN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5896">
                <a:tc>
                  <a:txBody>
                    <a:bodyPr/>
                    <a:lstStyle/>
                    <a:p>
                      <a:pPr algn="ctr">
                        <a:lnSpc>
                          <a:spcPct val="107000"/>
                        </a:lnSpc>
                        <a:spcAft>
                          <a:spcPts val="0"/>
                        </a:spcAft>
                      </a:pPr>
                      <a:r>
                        <a:rPr lang="es-CO" sz="1800" dirty="0">
                          <a:effectLst/>
                        </a:rPr>
                        <a:t>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No sabe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3024">
                <a:tc>
                  <a:txBody>
                    <a:bodyPr/>
                    <a:lstStyle/>
                    <a:p>
                      <a:pPr algn="ctr">
                        <a:lnSpc>
                          <a:spcPct val="107000"/>
                        </a:lnSpc>
                        <a:spcAft>
                          <a:spcPts val="0"/>
                        </a:spcAft>
                      </a:pPr>
                      <a:r>
                        <a:rPr lang="es-CO" sz="1800" dirty="0">
                          <a:effectLst/>
                        </a:rPr>
                        <a:t>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No se cumple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5896">
                <a:tc>
                  <a:txBody>
                    <a:bodyPr/>
                    <a:lstStyle/>
                    <a:p>
                      <a:pPr algn="ctr">
                        <a:lnSpc>
                          <a:spcPct val="107000"/>
                        </a:lnSpc>
                        <a:spcAft>
                          <a:spcPts val="0"/>
                        </a:spcAft>
                      </a:pPr>
                      <a:r>
                        <a:rPr lang="es-CO" sz="1800" dirty="0">
                          <a:effectLst/>
                        </a:rPr>
                        <a:t>2</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Se cumple insatisfactoriamente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5896">
                <a:tc>
                  <a:txBody>
                    <a:bodyPr/>
                    <a:lstStyle/>
                    <a:p>
                      <a:pPr algn="ctr">
                        <a:lnSpc>
                          <a:spcPct val="107000"/>
                        </a:lnSpc>
                        <a:spcAft>
                          <a:spcPts val="0"/>
                        </a:spcAft>
                      </a:pPr>
                      <a:r>
                        <a:rPr lang="es-CO" sz="1800" dirty="0">
                          <a:effectLst/>
                        </a:rPr>
                        <a:t>3</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Se cumple aceptablemente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5896">
                <a:tc>
                  <a:txBody>
                    <a:bodyPr/>
                    <a:lstStyle/>
                    <a:p>
                      <a:pPr algn="ctr">
                        <a:lnSpc>
                          <a:spcPct val="107000"/>
                        </a:lnSpc>
                        <a:spcAft>
                          <a:spcPts val="0"/>
                        </a:spcAft>
                      </a:pPr>
                      <a:r>
                        <a:rPr lang="es-CO" sz="1800" dirty="0">
                          <a:effectLst/>
                        </a:rPr>
                        <a:t>4</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Se cumple en alto grado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5896">
                <a:tc>
                  <a:txBody>
                    <a:bodyPr/>
                    <a:lstStyle/>
                    <a:p>
                      <a:pPr algn="ctr">
                        <a:lnSpc>
                          <a:spcPct val="107000"/>
                        </a:lnSpc>
                        <a:spcAft>
                          <a:spcPts val="0"/>
                        </a:spcAft>
                      </a:pPr>
                      <a:r>
                        <a:rPr lang="es-CO" sz="1800" dirty="0">
                          <a:effectLst/>
                        </a:rPr>
                        <a:t>5</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800" dirty="0">
                          <a:effectLst/>
                        </a:rPr>
                        <a:t>Se cumple plenamente</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5308381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CuadroTexto 5"/>
          <p:cNvSpPr txBox="1"/>
          <p:nvPr/>
        </p:nvSpPr>
        <p:spPr>
          <a:xfrm>
            <a:off x="152400" y="133350"/>
            <a:ext cx="8534400" cy="3108543"/>
          </a:xfrm>
          <a:prstGeom prst="rect">
            <a:avLst/>
          </a:prstGeom>
          <a:noFill/>
        </p:spPr>
        <p:txBody>
          <a:bodyPr wrap="square" rtlCol="0">
            <a:spAutoFit/>
          </a:bodyPr>
          <a:lstStyle/>
          <a:p>
            <a:r>
              <a:rPr lang="es-ES" sz="1400" b="1" dirty="0" smtClean="0">
                <a:solidFill>
                  <a:schemeClr val="bg1"/>
                </a:solidFill>
              </a:rPr>
              <a:t>Interpretación </a:t>
            </a:r>
            <a:r>
              <a:rPr lang="es-ES" sz="1400" b="1" dirty="0">
                <a:solidFill>
                  <a:schemeClr val="bg1"/>
                </a:solidFill>
              </a:rPr>
              <a:t>de Resultados</a:t>
            </a:r>
            <a:r>
              <a:rPr lang="es-ES" sz="1400" b="1" dirty="0" smtClean="0">
                <a:solidFill>
                  <a:schemeClr val="bg1"/>
                </a:solidFill>
              </a:rPr>
              <a:t>.</a:t>
            </a:r>
          </a:p>
          <a:p>
            <a:endParaRPr lang="es-CO" sz="1400" dirty="0">
              <a:solidFill>
                <a:schemeClr val="bg1"/>
              </a:solidFill>
            </a:endParaRPr>
          </a:p>
          <a:p>
            <a:pPr algn="just"/>
            <a:r>
              <a:rPr lang="es-CO" sz="1400" dirty="0">
                <a:solidFill>
                  <a:schemeClr val="bg1"/>
                </a:solidFill>
              </a:rPr>
              <a:t>La tabulación de la información se desarrolla con base en los lineamientos otorgados por el DAFP, ya no en términos de porcentualidad, para medir la percepción de los funcionarios frente al Sistema,  sino en criterios cualitativos definidos </a:t>
            </a:r>
            <a:r>
              <a:rPr lang="es-CO" sz="1400" dirty="0" smtClean="0">
                <a:solidFill>
                  <a:schemeClr val="bg1"/>
                </a:solidFill>
              </a:rPr>
              <a:t>como:</a:t>
            </a:r>
          </a:p>
          <a:p>
            <a:pPr algn="just"/>
            <a:endParaRPr lang="es-CO" sz="1400" dirty="0" smtClean="0">
              <a:solidFill>
                <a:schemeClr val="bg1"/>
              </a:solidFill>
            </a:endParaRPr>
          </a:p>
          <a:p>
            <a:pPr algn="just"/>
            <a:endParaRPr lang="es-CO" sz="1400" dirty="0">
              <a:solidFill>
                <a:schemeClr val="bg1"/>
              </a:solidFill>
            </a:endParaRPr>
          </a:p>
          <a:p>
            <a:pPr algn="just"/>
            <a:endParaRPr lang="es-CO" sz="1400" dirty="0" smtClean="0">
              <a:solidFill>
                <a:schemeClr val="bg1"/>
              </a:solidFill>
            </a:endParaRPr>
          </a:p>
          <a:p>
            <a:pPr algn="just"/>
            <a:endParaRPr lang="es-CO" sz="1400" dirty="0" smtClean="0">
              <a:solidFill>
                <a:schemeClr val="bg1"/>
              </a:solidFill>
            </a:endParaRPr>
          </a:p>
          <a:p>
            <a:pPr algn="just"/>
            <a:endParaRPr lang="es-CO" sz="1400" dirty="0">
              <a:solidFill>
                <a:schemeClr val="bg1"/>
              </a:solidFill>
            </a:endParaRPr>
          </a:p>
          <a:p>
            <a:pPr algn="just"/>
            <a:endParaRPr lang="es-CO" sz="1400" dirty="0">
              <a:solidFill>
                <a:schemeClr val="bg1"/>
              </a:solidFill>
            </a:endParaRPr>
          </a:p>
          <a:p>
            <a:pPr algn="just"/>
            <a:endParaRPr lang="es-CO" sz="1400" dirty="0" smtClean="0">
              <a:solidFill>
                <a:schemeClr val="bg1"/>
              </a:solidFill>
            </a:endParaRPr>
          </a:p>
          <a:p>
            <a:pPr algn="just"/>
            <a:endParaRPr lang="es-CO" sz="1400" dirty="0">
              <a:solidFill>
                <a:schemeClr val="bg1"/>
              </a:solidFill>
            </a:endParaRPr>
          </a:p>
          <a:p>
            <a:pPr algn="just"/>
            <a:r>
              <a:rPr lang="es-CO" sz="1400" dirty="0" smtClean="0">
                <a:solidFill>
                  <a:schemeClr val="bg1"/>
                </a:solidFill>
              </a:rPr>
              <a:t>De </a:t>
            </a:r>
            <a:r>
              <a:rPr lang="es-CO" sz="1400" dirty="0">
                <a:solidFill>
                  <a:schemeClr val="bg1"/>
                </a:solidFill>
              </a:rPr>
              <a:t>modo que los criterios obtenidos frente a los valores otorgados por los encuestados se correspondieron así:</a:t>
            </a:r>
            <a:endParaRPr lang="es-ES" sz="1400" dirty="0">
              <a:solidFill>
                <a:schemeClr val="bg1"/>
              </a:solidFill>
              <a:latin typeface="luna"/>
              <a:cs typeface="luna"/>
            </a:endParaRPr>
          </a:p>
        </p:txBody>
      </p:sp>
      <p:graphicFrame>
        <p:nvGraphicFramePr>
          <p:cNvPr id="7" name="Tabla 6"/>
          <p:cNvGraphicFramePr>
            <a:graphicFrameLocks noGrp="1"/>
          </p:cNvGraphicFramePr>
          <p:nvPr>
            <p:extLst>
              <p:ext uri="{D42A27DB-BD31-4B8C-83A1-F6EECF244321}">
                <p14:modId xmlns:p14="http://schemas.microsoft.com/office/powerpoint/2010/main" val="707732003"/>
              </p:ext>
            </p:extLst>
          </p:nvPr>
        </p:nvGraphicFramePr>
        <p:xfrm>
          <a:off x="1752600" y="1352550"/>
          <a:ext cx="5638800" cy="1371910"/>
        </p:xfrm>
        <a:graphic>
          <a:graphicData uri="http://schemas.openxmlformats.org/drawingml/2006/table">
            <a:tbl>
              <a:tblPr firstRow="1" firstCol="1" bandRow="1">
                <a:tableStyleId>{5C22544A-7EE6-4342-B048-85BDC9FD1C3A}</a:tableStyleId>
              </a:tblPr>
              <a:tblGrid>
                <a:gridCol w="1927147"/>
                <a:gridCol w="902231"/>
                <a:gridCol w="2809422"/>
              </a:tblGrid>
              <a:tr h="274382">
                <a:tc>
                  <a:txBody>
                    <a:bodyPr/>
                    <a:lstStyle/>
                    <a:p>
                      <a:pPr algn="ctr">
                        <a:lnSpc>
                          <a:spcPct val="107000"/>
                        </a:lnSpc>
                        <a:spcAft>
                          <a:spcPts val="0"/>
                        </a:spcAft>
                      </a:pPr>
                      <a:r>
                        <a:rPr lang="es-CO" sz="1100" dirty="0">
                          <a:effectLst/>
                        </a:rPr>
                        <a:t>RANGO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dirty="0">
                          <a:effectLst/>
                        </a:rPr>
                        <a:t>CRITERIOS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100" dirty="0">
                          <a:effectLst/>
                        </a:rPr>
                        <a:t>INTERPRETACIÓN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382">
                <a:tc>
                  <a:txBody>
                    <a:bodyPr/>
                    <a:lstStyle/>
                    <a:p>
                      <a:pPr algn="just">
                        <a:lnSpc>
                          <a:spcPct val="107000"/>
                        </a:lnSpc>
                        <a:spcAft>
                          <a:spcPts val="0"/>
                        </a:spcAft>
                      </a:pPr>
                      <a:r>
                        <a:rPr lang="es-CO" sz="1100" dirty="0">
                          <a:effectLst/>
                        </a:rPr>
                        <a:t>Puntaje Total entre 0.0 y 2.0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Inadecuado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Lo evaluado está en una etapa incipiente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382">
                <a:tc>
                  <a:txBody>
                    <a:bodyPr/>
                    <a:lstStyle/>
                    <a:p>
                      <a:pPr algn="just">
                        <a:lnSpc>
                          <a:spcPct val="107000"/>
                        </a:lnSpc>
                        <a:spcAft>
                          <a:spcPts val="0"/>
                        </a:spcAft>
                      </a:pPr>
                      <a:r>
                        <a:rPr lang="es-CO" sz="1100" dirty="0">
                          <a:effectLst/>
                        </a:rPr>
                        <a:t>Puntaje Total entre 2.1 y 3.0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Deficiente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Lo evaluado no cumple estándares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382">
                <a:tc>
                  <a:txBody>
                    <a:bodyPr/>
                    <a:lstStyle/>
                    <a:p>
                      <a:pPr algn="just">
                        <a:lnSpc>
                          <a:spcPct val="107000"/>
                        </a:lnSpc>
                        <a:spcAft>
                          <a:spcPts val="0"/>
                        </a:spcAft>
                      </a:pPr>
                      <a:r>
                        <a:rPr lang="es-CO" sz="1100" dirty="0">
                          <a:effectLst/>
                        </a:rPr>
                        <a:t>Puntaje Total entre 3.1 y 4.0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Satisfactorio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Lo evaluado si cumple estándares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382">
                <a:tc>
                  <a:txBody>
                    <a:bodyPr/>
                    <a:lstStyle/>
                    <a:p>
                      <a:pPr algn="just">
                        <a:lnSpc>
                          <a:spcPct val="107000"/>
                        </a:lnSpc>
                        <a:spcAft>
                          <a:spcPts val="0"/>
                        </a:spcAft>
                      </a:pPr>
                      <a:r>
                        <a:rPr lang="es-CO" sz="1100" dirty="0">
                          <a:effectLst/>
                        </a:rPr>
                        <a:t>Puntaje Total entre 4.1 y 5.0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Adecuado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CO" sz="1100" dirty="0">
                          <a:effectLst/>
                        </a:rPr>
                        <a:t>Lo evaluado sobrepasa estándares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061703939"/>
              </p:ext>
            </p:extLst>
          </p:nvPr>
        </p:nvGraphicFramePr>
        <p:xfrm>
          <a:off x="1098994" y="3257550"/>
          <a:ext cx="6946012" cy="1294257"/>
        </p:xfrm>
        <a:graphic>
          <a:graphicData uri="http://schemas.openxmlformats.org/drawingml/2006/table">
            <a:tbl>
              <a:tblPr firstRow="1" firstCol="1" bandRow="1">
                <a:tableStyleId>{5C22544A-7EE6-4342-B048-85BDC9FD1C3A}</a:tableStyleId>
              </a:tblPr>
              <a:tblGrid>
                <a:gridCol w="1614858"/>
                <a:gridCol w="929257"/>
                <a:gridCol w="1007549"/>
                <a:gridCol w="3394348"/>
              </a:tblGrid>
              <a:tr h="309880">
                <a:tc>
                  <a:txBody>
                    <a:bodyPr/>
                    <a:lstStyle/>
                    <a:p>
                      <a:pPr algn="ctr">
                        <a:lnSpc>
                          <a:spcPct val="107000"/>
                        </a:lnSpc>
                        <a:spcAft>
                          <a:spcPts val="0"/>
                        </a:spcAft>
                      </a:pPr>
                      <a:r>
                        <a:rPr lang="es-CO" sz="1200" dirty="0">
                          <a:effectLst/>
                        </a:rPr>
                        <a:t>CRITERIO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RANGOS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VALORES</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DESCRIPCIÓN</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350">
                <a:tc>
                  <a:txBody>
                    <a:bodyPr/>
                    <a:lstStyle/>
                    <a:p>
                      <a:pPr algn="ctr">
                        <a:lnSpc>
                          <a:spcPct val="107000"/>
                        </a:lnSpc>
                        <a:spcAft>
                          <a:spcPts val="0"/>
                        </a:spcAft>
                      </a:pPr>
                      <a:r>
                        <a:rPr lang="es-CO" sz="1200" dirty="0">
                          <a:effectLst/>
                        </a:rPr>
                        <a:t>INADECUADO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0.0 y 2.0</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0 Y 1</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No sabe; No se cumple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2890">
                <a:tc>
                  <a:txBody>
                    <a:bodyPr/>
                    <a:lstStyle/>
                    <a:p>
                      <a:pPr algn="ctr">
                        <a:lnSpc>
                          <a:spcPct val="107000"/>
                        </a:lnSpc>
                        <a:spcAft>
                          <a:spcPts val="0"/>
                        </a:spcAft>
                      </a:pPr>
                      <a:r>
                        <a:rPr lang="es-CO" sz="1200" dirty="0">
                          <a:effectLst/>
                        </a:rPr>
                        <a:t>DEFICIENTE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2.1 y 3.0</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2</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Se cumple Insatisfactoriamente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430">
                <a:tc>
                  <a:txBody>
                    <a:bodyPr/>
                    <a:lstStyle/>
                    <a:p>
                      <a:pPr algn="ctr">
                        <a:lnSpc>
                          <a:spcPct val="107000"/>
                        </a:lnSpc>
                        <a:spcAft>
                          <a:spcPts val="0"/>
                        </a:spcAft>
                      </a:pPr>
                      <a:r>
                        <a:rPr lang="es-CO" sz="1200" dirty="0">
                          <a:effectLst/>
                        </a:rPr>
                        <a:t>SATISFACTORIO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3.1 y 4.0</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3</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Se cumple Aceptablemente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es-CO" sz="1200" dirty="0">
                          <a:effectLst/>
                        </a:rPr>
                        <a:t>ADECUADO</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4.1 y 5.0</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4 y 5</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Se cumple en Alto grado; se Cumple Plenamente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6290736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ángulo redondeado 2"/>
          <p:cNvSpPr/>
          <p:nvPr/>
        </p:nvSpPr>
        <p:spPr>
          <a:xfrm>
            <a:off x="4810825" y="403424"/>
            <a:ext cx="4180773" cy="14541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s-CO" sz="1100" b="1" dirty="0">
                <a:solidFill>
                  <a:schemeClr val="tx1"/>
                </a:solidFill>
              </a:rPr>
              <a:t>MÓDULO CONTROL DE PLANEACIÓN Y GESTIÓN: </a:t>
            </a:r>
            <a:r>
              <a:rPr lang="es-CO" sz="1100" dirty="0">
                <a:solidFill>
                  <a:schemeClr val="tx1"/>
                </a:solidFill>
              </a:rPr>
              <a:t>Este módulo busca agrupar los parámetros de control que orientan la entidad hacia el cumplimiento de su visión, misión, objetivos, principios, metas y políticas al igual que los aspectos que permiten el desarrollo de la gestión dentro de los que se encuentran: </a:t>
            </a:r>
            <a:r>
              <a:rPr lang="es-CO" sz="1100" i="1" dirty="0">
                <a:solidFill>
                  <a:schemeClr val="tx1"/>
                </a:solidFill>
              </a:rPr>
              <a:t>Talento humano, planes, programas, procesos, indicadores, procedimientos, recursos, y administración del riesgo.</a:t>
            </a:r>
          </a:p>
        </p:txBody>
      </p:sp>
      <p:sp>
        <p:nvSpPr>
          <p:cNvPr id="4" name="Rectángulo redondeado 3"/>
          <p:cNvSpPr/>
          <p:nvPr/>
        </p:nvSpPr>
        <p:spPr>
          <a:xfrm>
            <a:off x="4820392" y="2004875"/>
            <a:ext cx="4171207" cy="1106417"/>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just">
              <a:defRPr/>
            </a:pPr>
            <a:r>
              <a:rPr lang="es-CO" sz="1100" b="1" dirty="0">
                <a:solidFill>
                  <a:schemeClr val="tx1"/>
                </a:solidFill>
              </a:rPr>
              <a:t>MÓDULO DE CONTROL DE EVALUACIÓN Y SEGUIMIENTO</a:t>
            </a:r>
            <a:r>
              <a:rPr lang="es-CO" sz="1100" dirty="0">
                <a:solidFill>
                  <a:schemeClr val="tx1"/>
                </a:solidFill>
              </a:rPr>
              <a:t>: Agrupa los parámetros que garantizan la valoración permanente de los resultados de la entidad, a través de sus diferentes mecanismos de verificación, evaluación y seguimiento.</a:t>
            </a:r>
          </a:p>
        </p:txBody>
      </p:sp>
      <p:sp>
        <p:nvSpPr>
          <p:cNvPr id="6" name="Rectángulo redondeado 5"/>
          <p:cNvSpPr/>
          <p:nvPr/>
        </p:nvSpPr>
        <p:spPr>
          <a:xfrm>
            <a:off x="4820393" y="3191524"/>
            <a:ext cx="4171207" cy="162962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just">
              <a:defRPr/>
            </a:pPr>
            <a:r>
              <a:rPr lang="es-CO" sz="1100" b="1" dirty="0">
                <a:solidFill>
                  <a:schemeClr val="tx1"/>
                </a:solidFill>
              </a:rPr>
              <a:t>EJE TRANSVERSAL: INFORMACIÓN Y COMUNICACIÓN </a:t>
            </a:r>
            <a:r>
              <a:rPr lang="es-CO" sz="1100" dirty="0">
                <a:solidFill>
                  <a:schemeClr val="tx1"/>
                </a:solidFill>
              </a:rPr>
              <a:t>Tiene una dimensión estratégica fundamental por cuanto vincula a la entidad con su entorno y facilita la ejecución de sus operaciones internas, dándole al usuario una participación directa del logro de los objetivos.  Se espera mejorar la transparencia frente a la ciudadanía por medio de la rendición de cuentas y las necesidades  de los usuarios. Se garantiza la difusión de información de la entidad pública sobre el funcionamiento, gestión y resultados en forma amplia y transparente hacia los diferentes grupos de interés.</a:t>
            </a:r>
            <a:endParaRPr lang="es-CO" sz="1100" b="1" dirty="0">
              <a:solidFill>
                <a:schemeClr val="tx1"/>
              </a:solidFill>
            </a:endParaRPr>
          </a:p>
        </p:txBody>
      </p:sp>
      <p:pic>
        <p:nvPicPr>
          <p:cNvPr id="7" name="Picture 2" descr="http://200.69.101.174:8081/valueme/assets/mec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95" y="488520"/>
            <a:ext cx="4351122" cy="416646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346200" y="70065"/>
            <a:ext cx="11836400" cy="338554"/>
          </a:xfrm>
          <a:prstGeom prst="rect">
            <a:avLst/>
          </a:prstGeom>
          <a:noFill/>
        </p:spPr>
        <p:txBody>
          <a:bodyPr wrap="square" rtlCol="0">
            <a:spAutoFit/>
          </a:bodyPr>
          <a:lstStyle/>
          <a:p>
            <a:pPr algn="ctr"/>
            <a:r>
              <a:rPr lang="es-ES" sz="1600" dirty="0">
                <a:solidFill>
                  <a:schemeClr val="bg1"/>
                </a:solidFill>
                <a:latin typeface="luna"/>
                <a:cs typeface="luna"/>
              </a:rPr>
              <a:t>COMO ESTA CONSTITUIDA LA NUEVA ESTRUCTURA DEL MECI 1000:2014 </a:t>
            </a:r>
          </a:p>
        </p:txBody>
      </p:sp>
    </p:spTree>
    <p:extLst>
      <p:ext uri="{BB962C8B-B14F-4D97-AF65-F5344CB8AC3E}">
        <p14:creationId xmlns:p14="http://schemas.microsoft.com/office/powerpoint/2010/main" val="151091212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uadroTexto 2"/>
          <p:cNvSpPr txBox="1"/>
          <p:nvPr/>
        </p:nvSpPr>
        <p:spPr>
          <a:xfrm>
            <a:off x="838200" y="209550"/>
            <a:ext cx="7467600" cy="3662541"/>
          </a:xfrm>
          <a:prstGeom prst="rect">
            <a:avLst/>
          </a:prstGeom>
          <a:noFill/>
        </p:spPr>
        <p:txBody>
          <a:bodyPr wrap="square" rtlCol="0">
            <a:spAutoFit/>
          </a:bodyPr>
          <a:lstStyle/>
          <a:p>
            <a:pPr algn="ctr"/>
            <a:r>
              <a:rPr lang="es-ES" sz="3600" dirty="0">
                <a:solidFill>
                  <a:schemeClr val="bg1"/>
                </a:solidFill>
                <a:latin typeface="luna"/>
                <a:cs typeface="luna"/>
              </a:rPr>
              <a:t>RESULTADOS </a:t>
            </a:r>
          </a:p>
          <a:p>
            <a:pPr algn="ctr"/>
            <a:endParaRPr lang="es-ES" sz="3600" dirty="0">
              <a:solidFill>
                <a:schemeClr val="bg1"/>
              </a:solidFill>
              <a:latin typeface="luna"/>
              <a:cs typeface="luna"/>
            </a:endParaRPr>
          </a:p>
          <a:p>
            <a:pPr algn="ctr"/>
            <a:r>
              <a:rPr lang="es-ES" sz="4000" dirty="0">
                <a:solidFill>
                  <a:schemeClr val="bg1"/>
                </a:solidFill>
                <a:latin typeface="luna"/>
                <a:cs typeface="luna"/>
              </a:rPr>
              <a:t>ENCUESTA DE SOSTENIBILIDAD DEL </a:t>
            </a:r>
          </a:p>
          <a:p>
            <a:pPr algn="ctr"/>
            <a:r>
              <a:rPr lang="es-ES" sz="4000" dirty="0">
                <a:solidFill>
                  <a:schemeClr val="bg1"/>
                </a:solidFill>
                <a:latin typeface="luna"/>
                <a:cs typeface="luna"/>
              </a:rPr>
              <a:t>SISTEMA DE CONTROL </a:t>
            </a:r>
            <a:r>
              <a:rPr lang="es-ES" sz="4000" dirty="0" smtClean="0">
                <a:solidFill>
                  <a:schemeClr val="bg1"/>
                </a:solidFill>
                <a:latin typeface="luna"/>
                <a:cs typeface="luna"/>
              </a:rPr>
              <a:t>INTERNO</a:t>
            </a:r>
          </a:p>
        </p:txBody>
      </p:sp>
      <p:sp>
        <p:nvSpPr>
          <p:cNvPr id="2" name="Rectángulo 1"/>
          <p:cNvSpPr/>
          <p:nvPr/>
        </p:nvSpPr>
        <p:spPr>
          <a:xfrm>
            <a:off x="3966705" y="4046130"/>
            <a:ext cx="1210589" cy="923330"/>
          </a:xfrm>
          <a:prstGeom prst="rect">
            <a:avLst/>
          </a:prstGeom>
        </p:spPr>
        <p:txBody>
          <a:bodyPr wrap="none">
            <a:spAutoFit/>
          </a:bodyPr>
          <a:lstStyle/>
          <a:p>
            <a:pPr algn="ctr"/>
            <a:r>
              <a:rPr lang="es-ES" sz="3600" dirty="0" smtClean="0">
                <a:solidFill>
                  <a:schemeClr val="bg1"/>
                </a:solidFill>
                <a:latin typeface="luna"/>
                <a:cs typeface="luna"/>
              </a:rPr>
              <a:t>2016</a:t>
            </a:r>
            <a:endParaRPr lang="es-ES" dirty="0">
              <a:solidFill>
                <a:schemeClr val="bg1"/>
              </a:solidFill>
              <a:latin typeface="luna"/>
              <a:cs typeface="luna"/>
            </a:endParaRPr>
          </a:p>
          <a:p>
            <a:pPr algn="ctr"/>
            <a:endParaRPr lang="es-ES" dirty="0">
              <a:solidFill>
                <a:schemeClr val="bg1"/>
              </a:solidFill>
              <a:latin typeface="luna"/>
              <a:cs typeface="luna"/>
            </a:endParaRPr>
          </a:p>
        </p:txBody>
      </p:sp>
    </p:spTree>
    <p:extLst>
      <p:ext uri="{BB962C8B-B14F-4D97-AF65-F5344CB8AC3E}">
        <p14:creationId xmlns:p14="http://schemas.microsoft.com/office/powerpoint/2010/main" val="364414280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12" name="Diagrama 11"/>
          <p:cNvGraphicFramePr/>
          <p:nvPr>
            <p:extLst>
              <p:ext uri="{D42A27DB-BD31-4B8C-83A1-F6EECF244321}">
                <p14:modId xmlns:p14="http://schemas.microsoft.com/office/powerpoint/2010/main" val="3835017396"/>
              </p:ext>
            </p:extLst>
          </p:nvPr>
        </p:nvGraphicFramePr>
        <p:xfrm>
          <a:off x="723900" y="1565804"/>
          <a:ext cx="2819400" cy="175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redondeado 12"/>
          <p:cNvSpPr/>
          <p:nvPr/>
        </p:nvSpPr>
        <p:spPr>
          <a:xfrm>
            <a:off x="990600" y="3409950"/>
            <a:ext cx="1981200" cy="381000"/>
          </a:xfrm>
          <a:prstGeom prst="roundRect">
            <a:avLst/>
          </a:prstGeom>
          <a:solidFill>
            <a:srgbClr val="FFC00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CO" sz="1200" b="1" dirty="0">
                <a:solidFill>
                  <a:schemeClr val="bg1"/>
                </a:solidFill>
              </a:rPr>
              <a:t>DEFICIENTE</a:t>
            </a:r>
          </a:p>
        </p:txBody>
      </p:sp>
      <p:graphicFrame>
        <p:nvGraphicFramePr>
          <p:cNvPr id="14" name="Diagrama 13"/>
          <p:cNvGraphicFramePr/>
          <p:nvPr>
            <p:extLst>
              <p:ext uri="{D42A27DB-BD31-4B8C-83A1-F6EECF244321}">
                <p14:modId xmlns:p14="http://schemas.microsoft.com/office/powerpoint/2010/main" val="2979697821"/>
              </p:ext>
            </p:extLst>
          </p:nvPr>
        </p:nvGraphicFramePr>
        <p:xfrm>
          <a:off x="4038600" y="1062568"/>
          <a:ext cx="4741719" cy="2819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CuadroTexto 15"/>
          <p:cNvSpPr txBox="1"/>
          <p:nvPr/>
        </p:nvSpPr>
        <p:spPr>
          <a:xfrm>
            <a:off x="152399" y="285750"/>
            <a:ext cx="8991601" cy="646331"/>
          </a:xfrm>
          <a:prstGeom prst="rect">
            <a:avLst/>
          </a:prstGeom>
          <a:noFill/>
        </p:spPr>
        <p:txBody>
          <a:bodyPr wrap="square" rtlCol="0">
            <a:spAutoFit/>
          </a:bodyPr>
          <a:lstStyle/>
          <a:p>
            <a:pPr algn="ctr"/>
            <a:r>
              <a:rPr lang="es-ES" dirty="0">
                <a:solidFill>
                  <a:schemeClr val="bg1"/>
                </a:solidFill>
                <a:latin typeface="luna"/>
                <a:cs typeface="luna"/>
              </a:rPr>
              <a:t>PERCEPCIÓN DEL SISTEMA DE CONTROL INTERNO EN LA ENTIDAD</a:t>
            </a:r>
          </a:p>
          <a:p>
            <a:pPr algn="ctr"/>
            <a:r>
              <a:rPr lang="es-ES" dirty="0">
                <a:solidFill>
                  <a:schemeClr val="bg1"/>
                </a:solidFill>
                <a:latin typeface="luna"/>
                <a:cs typeface="luna"/>
              </a:rPr>
              <a:t>2016</a:t>
            </a:r>
          </a:p>
        </p:txBody>
      </p:sp>
    </p:spTree>
    <p:extLst>
      <p:ext uri="{BB962C8B-B14F-4D97-AF65-F5344CB8AC3E}">
        <p14:creationId xmlns:p14="http://schemas.microsoft.com/office/powerpoint/2010/main" val="414141341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9 CuadroTexto"/>
          <p:cNvSpPr txBox="1">
            <a:spLocks noChangeArrowheads="1"/>
          </p:cNvSpPr>
          <p:nvPr/>
        </p:nvSpPr>
        <p:spPr bwMode="auto">
          <a:xfrm>
            <a:off x="1059656" y="3562350"/>
            <a:ext cx="702468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s-CO" sz="1350" dirty="0">
                <a:solidFill>
                  <a:schemeClr val="bg1"/>
                </a:solidFill>
              </a:rPr>
              <a:t>Esto significa de conformidad con los parámetros del MECI, que los mínimos productos o buenas prácticas en cada uno de los módulos que lo integran si bien es cierto se cumplen, no son suficientemente satisfactorios, para garantizar eficiencia y efectividad del desempeño y la consecución de los resultados esperados en los planes, programas y proyectos Institucionales.</a:t>
            </a:r>
          </a:p>
          <a:p>
            <a:pPr algn="just" eaLnBrk="1" hangingPunct="1">
              <a:spcBef>
                <a:spcPct val="0"/>
              </a:spcBef>
              <a:buFontTx/>
              <a:buNone/>
            </a:pPr>
            <a:endParaRPr lang="es-ES" sz="1350" dirty="0">
              <a:solidFill>
                <a:schemeClr val="bg1"/>
              </a:solidFill>
              <a:latin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2140567959"/>
              </p:ext>
            </p:extLst>
          </p:nvPr>
        </p:nvGraphicFramePr>
        <p:xfrm>
          <a:off x="1828800" y="666750"/>
          <a:ext cx="5334000" cy="271797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25400" y="133350"/>
            <a:ext cx="8958262" cy="369332"/>
          </a:xfrm>
          <a:prstGeom prst="rect">
            <a:avLst/>
          </a:prstGeom>
          <a:noFill/>
        </p:spPr>
        <p:txBody>
          <a:bodyPr wrap="square" rtlCol="0">
            <a:spAutoFit/>
          </a:bodyPr>
          <a:lstStyle/>
          <a:p>
            <a:pPr algn="ctr"/>
            <a:r>
              <a:rPr lang="es-ES" dirty="0">
                <a:solidFill>
                  <a:schemeClr val="bg1"/>
                </a:solidFill>
                <a:latin typeface="luna"/>
                <a:cs typeface="luna"/>
              </a:rPr>
              <a:t>SOSTENIBILIDAD DEL SCI POR MÓDULO</a:t>
            </a:r>
          </a:p>
        </p:txBody>
      </p:sp>
    </p:spTree>
    <p:extLst>
      <p:ext uri="{BB962C8B-B14F-4D97-AF65-F5344CB8AC3E}">
        <p14:creationId xmlns:p14="http://schemas.microsoft.com/office/powerpoint/2010/main" val="88135137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lant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3"/>
            <a:ext cx="9144000" cy="5143500"/>
          </a:xfrm>
          <a:prstGeom prst="rect">
            <a:avLst/>
          </a:prstGeom>
        </p:spPr>
      </p:pic>
      <p:graphicFrame>
        <p:nvGraphicFramePr>
          <p:cNvPr id="6" name="Diagrama 5"/>
          <p:cNvGraphicFramePr/>
          <p:nvPr>
            <p:extLst>
              <p:ext uri="{D42A27DB-BD31-4B8C-83A1-F6EECF244321}">
                <p14:modId xmlns:p14="http://schemas.microsoft.com/office/powerpoint/2010/main" val="3883327277"/>
              </p:ext>
            </p:extLst>
          </p:nvPr>
        </p:nvGraphicFramePr>
        <p:xfrm>
          <a:off x="800100" y="1276350"/>
          <a:ext cx="7543800" cy="347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redondeado 6"/>
          <p:cNvSpPr/>
          <p:nvPr/>
        </p:nvSpPr>
        <p:spPr>
          <a:xfrm>
            <a:off x="2733675" y="623994"/>
            <a:ext cx="2076450" cy="361950"/>
          </a:xfrm>
          <a:prstGeom prst="roundRect">
            <a:avLst/>
          </a:prstGeom>
          <a:solidFill>
            <a:schemeClr val="accent2">
              <a:lumMod val="40000"/>
              <a:lumOff val="60000"/>
            </a:schemeClr>
          </a:solidFill>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400" b="1" dirty="0">
                <a:solidFill>
                  <a:srgbClr val="000000"/>
                </a:solidFill>
                <a:effectLst/>
                <a:ea typeface="Calibri" panose="020F0502020204030204" pitchFamily="34" charset="0"/>
                <a:cs typeface="Times New Roman" panose="02020603050405020304" pitchFamily="18" charset="0"/>
              </a:rPr>
              <a:t>COMPONENTES</a:t>
            </a:r>
            <a:endParaRPr lang="es-ES" sz="1100" dirty="0">
              <a:effectLst/>
              <a:ea typeface="Calibri" panose="020F0502020204030204" pitchFamily="34" charset="0"/>
              <a:cs typeface="Times New Roman" panose="02020603050405020304" pitchFamily="18" charset="0"/>
            </a:endParaRPr>
          </a:p>
        </p:txBody>
      </p:sp>
      <p:sp>
        <p:nvSpPr>
          <p:cNvPr id="8" name="Rectángulo redondeado 7"/>
          <p:cNvSpPr/>
          <p:nvPr/>
        </p:nvSpPr>
        <p:spPr>
          <a:xfrm>
            <a:off x="5105400" y="623994"/>
            <a:ext cx="2076450" cy="361950"/>
          </a:xfrm>
          <a:prstGeom prst="roundRect">
            <a:avLst/>
          </a:prstGeom>
          <a:solidFill>
            <a:schemeClr val="accent2">
              <a:lumMod val="40000"/>
              <a:lumOff val="60000"/>
            </a:schemeClr>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400" b="1">
                <a:solidFill>
                  <a:srgbClr val="000000"/>
                </a:solidFill>
                <a:effectLst/>
                <a:ea typeface="Calibri" panose="020F0502020204030204" pitchFamily="34" charset="0"/>
                <a:cs typeface="Times New Roman" panose="02020603050405020304" pitchFamily="18" charset="0"/>
              </a:rPr>
              <a:t>ELEMENTOS</a:t>
            </a:r>
            <a:endParaRPr lang="es-ES" sz="1100">
              <a:effectLst/>
              <a:ea typeface="Calibri" panose="020F0502020204030204" pitchFamily="34" charset="0"/>
              <a:cs typeface="Times New Roman" panose="02020603050405020304" pitchFamily="18" charset="0"/>
            </a:endParaRPr>
          </a:p>
        </p:txBody>
      </p:sp>
      <p:sp>
        <p:nvSpPr>
          <p:cNvPr id="9" name="Rectángulo redondeado 8"/>
          <p:cNvSpPr/>
          <p:nvPr/>
        </p:nvSpPr>
        <p:spPr>
          <a:xfrm>
            <a:off x="1314450" y="623994"/>
            <a:ext cx="990600" cy="361950"/>
          </a:xfrm>
          <a:prstGeom prst="roundRect">
            <a:avLst/>
          </a:prstGeom>
          <a:solidFill>
            <a:schemeClr val="accent2">
              <a:lumMod val="40000"/>
              <a:lumOff val="60000"/>
            </a:schemeClr>
          </a:solidFill>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400" b="1" dirty="0">
                <a:solidFill>
                  <a:srgbClr val="000000"/>
                </a:solidFill>
                <a:effectLst/>
                <a:ea typeface="Calibri" panose="020F0502020204030204" pitchFamily="34" charset="0"/>
                <a:cs typeface="Times New Roman" panose="02020603050405020304" pitchFamily="18" charset="0"/>
              </a:rPr>
              <a:t>MODULO</a:t>
            </a:r>
            <a:endParaRPr lang="es-ES" sz="1100" dirty="0">
              <a:effectLst/>
              <a:ea typeface="Calibri" panose="020F0502020204030204" pitchFamily="34" charset="0"/>
              <a:cs typeface="Times New Roman" panose="02020603050405020304" pitchFamily="18" charset="0"/>
            </a:endParaRPr>
          </a:p>
        </p:txBody>
      </p:sp>
      <p:cxnSp>
        <p:nvCxnSpPr>
          <p:cNvPr id="10" name="Conector recto de flecha 9"/>
          <p:cNvCxnSpPr/>
          <p:nvPr/>
        </p:nvCxnSpPr>
        <p:spPr>
          <a:xfrm>
            <a:off x="1813137" y="978324"/>
            <a:ext cx="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3771900" y="985944"/>
            <a:ext cx="0" cy="266700"/>
          </a:xfrm>
          <a:prstGeom prst="straightConnector1">
            <a:avLst/>
          </a:prstGeom>
          <a:noFill/>
          <a:ln w="6350" cap="flat" cmpd="sng" algn="ctr">
            <a:solidFill>
              <a:srgbClr val="5B9BD5"/>
            </a:solidFill>
            <a:prstDash val="solid"/>
            <a:miter lim="800000"/>
            <a:tailEnd type="triangle"/>
          </a:ln>
          <a:effectLst/>
        </p:spPr>
      </p:cxnSp>
      <p:cxnSp>
        <p:nvCxnSpPr>
          <p:cNvPr id="15" name="Conector recto de flecha 14"/>
          <p:cNvCxnSpPr/>
          <p:nvPr/>
        </p:nvCxnSpPr>
        <p:spPr>
          <a:xfrm>
            <a:off x="6142143" y="978324"/>
            <a:ext cx="0" cy="266700"/>
          </a:xfrm>
          <a:prstGeom prst="straightConnector1">
            <a:avLst/>
          </a:prstGeom>
          <a:noFill/>
          <a:ln w="6350" cap="flat" cmpd="sng" algn="ctr">
            <a:solidFill>
              <a:srgbClr val="5B9BD5"/>
            </a:solidFill>
            <a:prstDash val="solid"/>
            <a:miter lim="800000"/>
            <a:tailEnd type="triangle"/>
          </a:ln>
          <a:effectLst/>
        </p:spPr>
      </p:cxnSp>
      <p:sp>
        <p:nvSpPr>
          <p:cNvPr id="2" name="Rectangle 8"/>
          <p:cNvSpPr>
            <a:spLocks noChangeArrowheads="1"/>
          </p:cNvSpPr>
          <p:nvPr/>
        </p:nvSpPr>
        <p:spPr bwMode="auto">
          <a:xfrm>
            <a:off x="-21265" y="-216027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12"/>
          <p:cNvSpPr>
            <a:spLocks noChangeArrowheads="1"/>
          </p:cNvSpPr>
          <p:nvPr/>
        </p:nvSpPr>
        <p:spPr bwMode="auto">
          <a:xfrm>
            <a:off x="-21265" y="-17030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s-CO"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s-ES" sz="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2" name="Rectángulo 11"/>
          <p:cNvSpPr/>
          <p:nvPr/>
        </p:nvSpPr>
        <p:spPr>
          <a:xfrm>
            <a:off x="1095375" y="42570"/>
            <a:ext cx="7505700" cy="367216"/>
          </a:xfrm>
          <a:prstGeom prst="rect">
            <a:avLst/>
          </a:prstGeom>
        </p:spPr>
        <p:txBody>
          <a:bodyPr wrap="square">
            <a:spAutoFit/>
          </a:bodyPr>
          <a:lstStyle/>
          <a:p>
            <a:pPr marL="342900" lvl="0" indent="-342900">
              <a:lnSpc>
                <a:spcPct val="107000"/>
              </a:lnSpc>
              <a:spcAft>
                <a:spcPts val="800"/>
              </a:spcAft>
              <a:buFont typeface="+mj-lt"/>
              <a:buAutoNum type="arabicPeriod"/>
            </a:pPr>
            <a:r>
              <a:rPr lang="es-ES" b="1" dirty="0">
                <a:solidFill>
                  <a:schemeClr val="bg1"/>
                </a:solidFill>
                <a:latin typeface="Arial" panose="020B0604020202020204" pitchFamily="34" charset="0"/>
                <a:ea typeface="Calibri" panose="020F0502020204030204" pitchFamily="34" charset="0"/>
                <a:cs typeface="Arial" panose="020B0604020202020204" pitchFamily="34" charset="0"/>
              </a:rPr>
              <a:t>MÓDULO DE CONTROL DE PLANEACIÓN Y GESTIÓN</a:t>
            </a:r>
          </a:p>
        </p:txBody>
      </p:sp>
    </p:spTree>
    <p:extLst>
      <p:ext uri="{BB962C8B-B14F-4D97-AF65-F5344CB8AC3E}">
        <p14:creationId xmlns:p14="http://schemas.microsoft.com/office/powerpoint/2010/main" val="87396098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xmlns:p14="http://schemas.microsoft.com/office/powerpoint/2010/mai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Álbum de fotografías clásico.potx</Template>
  <TotalTime>0</TotalTime>
  <Words>1604</Words>
  <Application>Microsoft Office PowerPoint</Application>
  <PresentationFormat>Presentación en pantalla (16:9)</PresentationFormat>
  <Paragraphs>203</Paragraphs>
  <Slides>21</Slides>
  <Notes>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Arial</vt:lpstr>
      <vt:lpstr>Calibri</vt:lpstr>
      <vt:lpstr>Century Schoolbook</vt:lpstr>
      <vt:lpstr>luna</vt:lpstr>
      <vt:lpstr>Times New Roman</vt:lpstr>
      <vt:lpstr>Wingdings</vt:lpstr>
      <vt:lpstr>ClassicPhotoAlbum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2017-06-01T16:05:46Z</dcterms:modified>
</cp:coreProperties>
</file>